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3" r:id="rId1"/>
  </p:sldMasterIdLst>
  <p:notesMasterIdLst>
    <p:notesMasterId r:id="rId51"/>
  </p:notesMasterIdLst>
  <p:sldIdLst>
    <p:sldId id="292" r:id="rId2"/>
    <p:sldId id="289" r:id="rId3"/>
    <p:sldId id="257" r:id="rId4"/>
    <p:sldId id="258" r:id="rId5"/>
    <p:sldId id="296" r:id="rId6"/>
    <p:sldId id="259" r:id="rId7"/>
    <p:sldId id="260" r:id="rId8"/>
    <p:sldId id="261" r:id="rId9"/>
    <p:sldId id="262" r:id="rId10"/>
    <p:sldId id="297" r:id="rId11"/>
    <p:sldId id="263" r:id="rId12"/>
    <p:sldId id="264" r:id="rId13"/>
    <p:sldId id="265" r:id="rId14"/>
    <p:sldId id="266" r:id="rId15"/>
    <p:sldId id="313" r:id="rId16"/>
    <p:sldId id="267" r:id="rId17"/>
    <p:sldId id="269" r:id="rId18"/>
    <p:sldId id="270" r:id="rId19"/>
    <p:sldId id="275" r:id="rId20"/>
    <p:sldId id="276" r:id="rId21"/>
    <p:sldId id="271" r:id="rId22"/>
    <p:sldId id="272" r:id="rId23"/>
    <p:sldId id="273" r:id="rId24"/>
    <p:sldId id="274" r:id="rId25"/>
    <p:sldId id="311" r:id="rId26"/>
    <p:sldId id="268" r:id="rId27"/>
    <p:sldId id="309" r:id="rId28"/>
    <p:sldId id="277" r:id="rId29"/>
    <p:sldId id="308" r:id="rId30"/>
    <p:sldId id="301" r:id="rId31"/>
    <p:sldId id="300" r:id="rId32"/>
    <p:sldId id="278" r:id="rId33"/>
    <p:sldId id="288" r:id="rId34"/>
    <p:sldId id="279" r:id="rId35"/>
    <p:sldId id="280" r:id="rId36"/>
    <p:sldId id="281" r:id="rId37"/>
    <p:sldId id="282" r:id="rId38"/>
    <p:sldId id="299" r:id="rId39"/>
    <p:sldId id="307" r:id="rId40"/>
    <p:sldId id="283" r:id="rId41"/>
    <p:sldId id="312" r:id="rId42"/>
    <p:sldId id="304" r:id="rId43"/>
    <p:sldId id="285" r:id="rId44"/>
    <p:sldId id="286" r:id="rId45"/>
    <p:sldId id="287" r:id="rId46"/>
    <p:sldId id="310" r:id="rId47"/>
    <p:sldId id="295" r:id="rId48"/>
    <p:sldId id="293" r:id="rId49"/>
    <p:sldId id="294" r:id="rId50"/>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5C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6DED4C-45D3-4D6F-98BC-0D83366DABE0}" v="75" dt="2021-10-06T09:45:33.5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74"/>
    <p:restoredTop sz="94671"/>
  </p:normalViewPr>
  <p:slideViewPr>
    <p:cSldViewPr snapToGrid="0" snapToObjects="1">
      <p:cViewPr varScale="1">
        <p:scale>
          <a:sx n="78" d="100"/>
          <a:sy n="78" d="100"/>
        </p:scale>
        <p:origin x="1099"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2FB9AD-B8B9-0946-BF97-FEDE832A75A6}" type="doc">
      <dgm:prSet loTypeId="urn:microsoft.com/office/officeart/2005/8/layout/hProcess9" loCatId="process" qsTypeId="urn:microsoft.com/office/officeart/2005/8/quickstyle/simple1" qsCatId="simple" csTypeId="urn:microsoft.com/office/officeart/2005/8/colors/accent1_2" csCatId="accent1" phldr="1"/>
      <dgm:spPr/>
    </dgm:pt>
    <dgm:pt modelId="{28307608-4B65-0E4E-BCC0-158A50719E10}">
      <dgm:prSet phldrT="[Tekst]"/>
      <dgm:spPr/>
      <dgm:t>
        <a:bodyPr/>
        <a:lstStyle/>
        <a:p>
          <a:r>
            <a:rPr lang="nl-NL" dirty="0" err="1"/>
            <a:t>Startdag</a:t>
          </a:r>
          <a:endParaRPr lang="nl-NL" dirty="0"/>
        </a:p>
      </dgm:t>
    </dgm:pt>
    <dgm:pt modelId="{53AABA66-28A2-0041-BB1E-272DB9529D45}" type="parTrans" cxnId="{003F148D-07B0-444C-A298-B81FD2567529}">
      <dgm:prSet/>
      <dgm:spPr/>
      <dgm:t>
        <a:bodyPr/>
        <a:lstStyle/>
        <a:p>
          <a:endParaRPr lang="nl-NL"/>
        </a:p>
      </dgm:t>
    </dgm:pt>
    <dgm:pt modelId="{C23BBB76-3099-614C-BF45-F169780F8CCD}" type="sibTrans" cxnId="{003F148D-07B0-444C-A298-B81FD2567529}">
      <dgm:prSet/>
      <dgm:spPr/>
      <dgm:t>
        <a:bodyPr/>
        <a:lstStyle/>
        <a:p>
          <a:endParaRPr lang="nl-NL"/>
        </a:p>
      </dgm:t>
    </dgm:pt>
    <dgm:pt modelId="{F84BAF6B-3159-184B-ABD9-CA00A4D35CFB}">
      <dgm:prSet phldrT="[Tekst]"/>
      <dgm:spPr/>
      <dgm:t>
        <a:bodyPr/>
        <a:lstStyle/>
        <a:p>
          <a:r>
            <a:rPr lang="nl-NL" dirty="0"/>
            <a:t>Activiteiten</a:t>
          </a:r>
        </a:p>
      </dgm:t>
    </dgm:pt>
    <dgm:pt modelId="{E958E11F-ED1C-6945-BE21-345C3BD24D16}" type="parTrans" cxnId="{83248C29-3734-E64F-85A0-867511FB8879}">
      <dgm:prSet/>
      <dgm:spPr/>
      <dgm:t>
        <a:bodyPr/>
        <a:lstStyle/>
        <a:p>
          <a:endParaRPr lang="nl-NL"/>
        </a:p>
      </dgm:t>
    </dgm:pt>
    <dgm:pt modelId="{3BF7C401-B265-4C45-9D16-ED266511F737}" type="sibTrans" cxnId="{83248C29-3734-E64F-85A0-867511FB8879}">
      <dgm:prSet/>
      <dgm:spPr/>
      <dgm:t>
        <a:bodyPr/>
        <a:lstStyle/>
        <a:p>
          <a:endParaRPr lang="nl-NL"/>
        </a:p>
      </dgm:t>
    </dgm:pt>
    <dgm:pt modelId="{BE4EC9FD-D8E7-4249-851B-CAC0CFDB6E3B}">
      <dgm:prSet phldrT="[Tekst]"/>
      <dgm:spPr/>
      <dgm:t>
        <a:bodyPr/>
        <a:lstStyle/>
        <a:p>
          <a:r>
            <a:rPr lang="nl-NL" dirty="0"/>
            <a:t>Herfstweekend</a:t>
          </a:r>
        </a:p>
      </dgm:t>
    </dgm:pt>
    <dgm:pt modelId="{68A4D7F6-BB1F-1942-B909-D6F88C00B1B1}" type="sibTrans" cxnId="{07EB325E-DD99-E64A-9FC6-623625816577}">
      <dgm:prSet/>
      <dgm:spPr/>
      <dgm:t>
        <a:bodyPr/>
        <a:lstStyle/>
        <a:p>
          <a:endParaRPr lang="nl-NL"/>
        </a:p>
      </dgm:t>
    </dgm:pt>
    <dgm:pt modelId="{9A853C38-B4DB-9043-A4F3-73409A40DF71}" type="parTrans" cxnId="{07EB325E-DD99-E64A-9FC6-623625816577}">
      <dgm:prSet/>
      <dgm:spPr/>
      <dgm:t>
        <a:bodyPr/>
        <a:lstStyle/>
        <a:p>
          <a:endParaRPr lang="nl-NL"/>
        </a:p>
      </dgm:t>
    </dgm:pt>
    <dgm:pt modelId="{2017605F-78E8-D64D-8F0F-BE78A35FD446}">
      <dgm:prSet/>
      <dgm:spPr/>
      <dgm:t>
        <a:bodyPr/>
        <a:lstStyle/>
        <a:p>
          <a:r>
            <a:rPr lang="nl-NL" dirty="0"/>
            <a:t>Activiteiten </a:t>
          </a:r>
        </a:p>
      </dgm:t>
    </dgm:pt>
    <dgm:pt modelId="{D712C87D-DE0F-E344-AA8E-3486B17827D1}" type="parTrans" cxnId="{9BBCED3E-89DD-C147-978A-9BA8FB346223}">
      <dgm:prSet/>
      <dgm:spPr/>
      <dgm:t>
        <a:bodyPr/>
        <a:lstStyle/>
        <a:p>
          <a:endParaRPr lang="nl-NL"/>
        </a:p>
      </dgm:t>
    </dgm:pt>
    <dgm:pt modelId="{18C0111F-64EF-034C-A428-6A5932D465D9}" type="sibTrans" cxnId="{9BBCED3E-89DD-C147-978A-9BA8FB346223}">
      <dgm:prSet/>
      <dgm:spPr/>
      <dgm:t>
        <a:bodyPr/>
        <a:lstStyle/>
        <a:p>
          <a:endParaRPr lang="nl-NL"/>
        </a:p>
      </dgm:t>
    </dgm:pt>
    <dgm:pt modelId="{2C43087F-D433-AD49-B03F-6A73AA675E3B}">
      <dgm:prSet/>
      <dgm:spPr/>
      <dgm:t>
        <a:bodyPr/>
        <a:lstStyle/>
        <a:p>
          <a:r>
            <a:rPr lang="nl-NL" dirty="0"/>
            <a:t>Winterpauze</a:t>
          </a:r>
        </a:p>
      </dgm:t>
    </dgm:pt>
    <dgm:pt modelId="{4CE0BD6C-8B6F-CF4F-A876-8AD24F8F4BD6}" type="parTrans" cxnId="{C1C0DDA3-0C4B-E244-8813-1711578ADA60}">
      <dgm:prSet/>
      <dgm:spPr/>
      <dgm:t>
        <a:bodyPr/>
        <a:lstStyle/>
        <a:p>
          <a:endParaRPr lang="nl-NL"/>
        </a:p>
      </dgm:t>
    </dgm:pt>
    <dgm:pt modelId="{731547D1-7113-3241-A9B8-9CCD5237D533}" type="sibTrans" cxnId="{C1C0DDA3-0C4B-E244-8813-1711578ADA60}">
      <dgm:prSet/>
      <dgm:spPr/>
      <dgm:t>
        <a:bodyPr/>
        <a:lstStyle/>
        <a:p>
          <a:endParaRPr lang="nl-NL"/>
        </a:p>
      </dgm:t>
    </dgm:pt>
    <dgm:pt modelId="{F2FFA8BE-D27A-4549-8753-85179BC4B896}">
      <dgm:prSet/>
      <dgm:spPr/>
      <dgm:t>
        <a:bodyPr/>
        <a:lstStyle/>
        <a:p>
          <a:r>
            <a:rPr lang="nl-NL" dirty="0"/>
            <a:t>Activiteiten</a:t>
          </a:r>
        </a:p>
      </dgm:t>
    </dgm:pt>
    <dgm:pt modelId="{675D5CFC-7BDD-584E-99D0-077290F3312B}" type="parTrans" cxnId="{EA5CCA8C-6540-1D49-A1B1-181DE7A50753}">
      <dgm:prSet/>
      <dgm:spPr/>
      <dgm:t>
        <a:bodyPr/>
        <a:lstStyle/>
        <a:p>
          <a:endParaRPr lang="nl-NL"/>
        </a:p>
      </dgm:t>
    </dgm:pt>
    <dgm:pt modelId="{4DC02EF7-55A9-0A47-A7C1-7FDA499AB11A}" type="sibTrans" cxnId="{EA5CCA8C-6540-1D49-A1B1-181DE7A50753}">
      <dgm:prSet/>
      <dgm:spPr/>
      <dgm:t>
        <a:bodyPr/>
        <a:lstStyle/>
        <a:p>
          <a:endParaRPr lang="nl-NL"/>
        </a:p>
      </dgm:t>
    </dgm:pt>
    <dgm:pt modelId="{0F614707-3B06-DC45-883F-D58D16285855}">
      <dgm:prSet/>
      <dgm:spPr/>
      <dgm:t>
        <a:bodyPr/>
        <a:lstStyle/>
        <a:p>
          <a:r>
            <a:rPr lang="nl-NL" dirty="0"/>
            <a:t>Paaskamp</a:t>
          </a:r>
        </a:p>
      </dgm:t>
    </dgm:pt>
    <dgm:pt modelId="{5FA0A74E-E9AB-9D40-8EB3-C0259A6FA327}" type="parTrans" cxnId="{5B808E8E-49C4-9C42-9190-0E9BDCF7065B}">
      <dgm:prSet/>
      <dgm:spPr/>
      <dgm:t>
        <a:bodyPr/>
        <a:lstStyle/>
        <a:p>
          <a:endParaRPr lang="nl-NL"/>
        </a:p>
      </dgm:t>
    </dgm:pt>
    <dgm:pt modelId="{C750A409-083B-284E-B555-62DD762F33BC}" type="sibTrans" cxnId="{5B808E8E-49C4-9C42-9190-0E9BDCF7065B}">
      <dgm:prSet/>
      <dgm:spPr/>
      <dgm:t>
        <a:bodyPr/>
        <a:lstStyle/>
        <a:p>
          <a:endParaRPr lang="nl-NL"/>
        </a:p>
      </dgm:t>
    </dgm:pt>
    <dgm:pt modelId="{BEAB5A61-0778-F040-AF9F-1E25E470FF1D}">
      <dgm:prSet/>
      <dgm:spPr/>
      <dgm:t>
        <a:bodyPr/>
        <a:lstStyle/>
        <a:p>
          <a:r>
            <a:rPr lang="nl-NL" dirty="0"/>
            <a:t>Activiteiten</a:t>
          </a:r>
        </a:p>
      </dgm:t>
    </dgm:pt>
    <dgm:pt modelId="{B39E0475-D52B-7444-BDE1-367AE6FF186E}" type="parTrans" cxnId="{FF41D6E8-A694-1E43-BE3C-CF7E83FCB0F2}">
      <dgm:prSet/>
      <dgm:spPr/>
      <dgm:t>
        <a:bodyPr/>
        <a:lstStyle/>
        <a:p>
          <a:endParaRPr lang="nl-NL"/>
        </a:p>
      </dgm:t>
    </dgm:pt>
    <dgm:pt modelId="{14F39C6B-DD45-0D4B-B162-BD0034D0C9B3}" type="sibTrans" cxnId="{FF41D6E8-A694-1E43-BE3C-CF7E83FCB0F2}">
      <dgm:prSet/>
      <dgm:spPr/>
      <dgm:t>
        <a:bodyPr/>
        <a:lstStyle/>
        <a:p>
          <a:endParaRPr lang="nl-NL"/>
        </a:p>
      </dgm:t>
    </dgm:pt>
    <dgm:pt modelId="{E8C1E7C4-4D60-354E-A8C6-24A44207FC86}">
      <dgm:prSet/>
      <dgm:spPr/>
      <dgm:t>
        <a:bodyPr/>
        <a:lstStyle/>
        <a:p>
          <a:r>
            <a:rPr lang="nl-NL" dirty="0"/>
            <a:t>Eenheidsuitstap</a:t>
          </a:r>
        </a:p>
      </dgm:t>
    </dgm:pt>
    <dgm:pt modelId="{9674FF7F-00F0-F046-9D80-302F8E81E4F3}" type="parTrans" cxnId="{02AC37E2-AC73-BB46-9425-674D0B4F6514}">
      <dgm:prSet/>
      <dgm:spPr/>
      <dgm:t>
        <a:bodyPr/>
        <a:lstStyle/>
        <a:p>
          <a:endParaRPr lang="nl-NL"/>
        </a:p>
      </dgm:t>
    </dgm:pt>
    <dgm:pt modelId="{A9209499-3AD2-B54C-9DCF-25E186418504}" type="sibTrans" cxnId="{02AC37E2-AC73-BB46-9425-674D0B4F6514}">
      <dgm:prSet/>
      <dgm:spPr/>
      <dgm:t>
        <a:bodyPr/>
        <a:lstStyle/>
        <a:p>
          <a:endParaRPr lang="nl-NL"/>
        </a:p>
      </dgm:t>
    </dgm:pt>
    <dgm:pt modelId="{8CEDE3D4-4934-3046-869B-0E3539CC73A7}">
      <dgm:prSet/>
      <dgm:spPr/>
      <dgm:t>
        <a:bodyPr/>
        <a:lstStyle/>
        <a:p>
          <a:r>
            <a:rPr lang="nl-NL" dirty="0"/>
            <a:t>Zomerkamp</a:t>
          </a:r>
        </a:p>
      </dgm:t>
    </dgm:pt>
    <dgm:pt modelId="{E8F116BE-117D-854A-9E26-9A200ADA798A}" type="parTrans" cxnId="{5B6B82E0-6929-8D49-B0E7-8FA4028679D5}">
      <dgm:prSet/>
      <dgm:spPr/>
      <dgm:t>
        <a:bodyPr/>
        <a:lstStyle/>
        <a:p>
          <a:endParaRPr lang="nl-NL"/>
        </a:p>
      </dgm:t>
    </dgm:pt>
    <dgm:pt modelId="{BC5D55F4-579D-D643-8194-A024D0DF9933}" type="sibTrans" cxnId="{5B6B82E0-6929-8D49-B0E7-8FA4028679D5}">
      <dgm:prSet/>
      <dgm:spPr/>
      <dgm:t>
        <a:bodyPr/>
        <a:lstStyle/>
        <a:p>
          <a:endParaRPr lang="nl-NL"/>
        </a:p>
      </dgm:t>
    </dgm:pt>
    <dgm:pt modelId="{1D2DB53C-22BE-3E4D-BAA8-83BF328ABDE8}" type="pres">
      <dgm:prSet presAssocID="{D22FB9AD-B8B9-0946-BF97-FEDE832A75A6}" presName="CompostProcess" presStyleCnt="0">
        <dgm:presLayoutVars>
          <dgm:dir/>
          <dgm:resizeHandles val="exact"/>
        </dgm:presLayoutVars>
      </dgm:prSet>
      <dgm:spPr/>
    </dgm:pt>
    <dgm:pt modelId="{765380F8-372E-B248-9824-B9DB70254D8A}" type="pres">
      <dgm:prSet presAssocID="{D22FB9AD-B8B9-0946-BF97-FEDE832A75A6}" presName="arrow" presStyleLbl="bgShp" presStyleIdx="0" presStyleCnt="1"/>
      <dgm:spPr/>
    </dgm:pt>
    <dgm:pt modelId="{908D2427-9CBE-B84A-BB09-062333B819D5}" type="pres">
      <dgm:prSet presAssocID="{D22FB9AD-B8B9-0946-BF97-FEDE832A75A6}" presName="linearProcess" presStyleCnt="0"/>
      <dgm:spPr/>
    </dgm:pt>
    <dgm:pt modelId="{5CDB88EC-5DF5-5A40-AB87-ED261315F3D3}" type="pres">
      <dgm:prSet presAssocID="{28307608-4B65-0E4E-BCC0-158A50719E10}" presName="textNode" presStyleLbl="node1" presStyleIdx="0" presStyleCnt="10">
        <dgm:presLayoutVars>
          <dgm:bulletEnabled val="1"/>
        </dgm:presLayoutVars>
      </dgm:prSet>
      <dgm:spPr/>
    </dgm:pt>
    <dgm:pt modelId="{B0D45394-0C27-904B-ADE0-C06D42027083}" type="pres">
      <dgm:prSet presAssocID="{C23BBB76-3099-614C-BF45-F169780F8CCD}" presName="sibTrans" presStyleCnt="0"/>
      <dgm:spPr/>
    </dgm:pt>
    <dgm:pt modelId="{FB835B1C-F8FD-7B47-846A-57355FD9DD55}" type="pres">
      <dgm:prSet presAssocID="{F84BAF6B-3159-184B-ABD9-CA00A4D35CFB}" presName="textNode" presStyleLbl="node1" presStyleIdx="1" presStyleCnt="10">
        <dgm:presLayoutVars>
          <dgm:bulletEnabled val="1"/>
        </dgm:presLayoutVars>
      </dgm:prSet>
      <dgm:spPr/>
    </dgm:pt>
    <dgm:pt modelId="{6BB04EC0-0A9D-8A4F-996B-F0ED7BA58E6C}" type="pres">
      <dgm:prSet presAssocID="{3BF7C401-B265-4C45-9D16-ED266511F737}" presName="sibTrans" presStyleCnt="0"/>
      <dgm:spPr/>
    </dgm:pt>
    <dgm:pt modelId="{CCB7A3EC-8976-A342-AFDC-2A222167321F}" type="pres">
      <dgm:prSet presAssocID="{BE4EC9FD-D8E7-4249-851B-CAC0CFDB6E3B}" presName="textNode" presStyleLbl="node1" presStyleIdx="2" presStyleCnt="10">
        <dgm:presLayoutVars>
          <dgm:bulletEnabled val="1"/>
        </dgm:presLayoutVars>
      </dgm:prSet>
      <dgm:spPr/>
    </dgm:pt>
    <dgm:pt modelId="{FD61B1B6-EA88-8F4D-87AF-BB35E1AA704D}" type="pres">
      <dgm:prSet presAssocID="{68A4D7F6-BB1F-1942-B909-D6F88C00B1B1}" presName="sibTrans" presStyleCnt="0"/>
      <dgm:spPr/>
    </dgm:pt>
    <dgm:pt modelId="{63F6C3AD-729F-5E42-A593-FDE29BFA2171}" type="pres">
      <dgm:prSet presAssocID="{2017605F-78E8-D64D-8F0F-BE78A35FD446}" presName="textNode" presStyleLbl="node1" presStyleIdx="3" presStyleCnt="10">
        <dgm:presLayoutVars>
          <dgm:bulletEnabled val="1"/>
        </dgm:presLayoutVars>
      </dgm:prSet>
      <dgm:spPr/>
    </dgm:pt>
    <dgm:pt modelId="{A43F0BD9-11C5-4143-908A-89D2B4B642FE}" type="pres">
      <dgm:prSet presAssocID="{18C0111F-64EF-034C-A428-6A5932D465D9}" presName="sibTrans" presStyleCnt="0"/>
      <dgm:spPr/>
    </dgm:pt>
    <dgm:pt modelId="{27B83D83-9C24-F14F-9EB1-48EBF31622ED}" type="pres">
      <dgm:prSet presAssocID="{2C43087F-D433-AD49-B03F-6A73AA675E3B}" presName="textNode" presStyleLbl="node1" presStyleIdx="4" presStyleCnt="10">
        <dgm:presLayoutVars>
          <dgm:bulletEnabled val="1"/>
        </dgm:presLayoutVars>
      </dgm:prSet>
      <dgm:spPr/>
    </dgm:pt>
    <dgm:pt modelId="{D8023652-35C6-6145-B689-96E19EC13DD7}" type="pres">
      <dgm:prSet presAssocID="{731547D1-7113-3241-A9B8-9CCD5237D533}" presName="sibTrans" presStyleCnt="0"/>
      <dgm:spPr/>
    </dgm:pt>
    <dgm:pt modelId="{2C10D4C6-7224-4049-AD27-EBE5FDFE595C}" type="pres">
      <dgm:prSet presAssocID="{F2FFA8BE-D27A-4549-8753-85179BC4B896}" presName="textNode" presStyleLbl="node1" presStyleIdx="5" presStyleCnt="10">
        <dgm:presLayoutVars>
          <dgm:bulletEnabled val="1"/>
        </dgm:presLayoutVars>
      </dgm:prSet>
      <dgm:spPr/>
    </dgm:pt>
    <dgm:pt modelId="{5EAAD5A3-E1E1-244A-9289-F6D8708DCA0F}" type="pres">
      <dgm:prSet presAssocID="{4DC02EF7-55A9-0A47-A7C1-7FDA499AB11A}" presName="sibTrans" presStyleCnt="0"/>
      <dgm:spPr/>
    </dgm:pt>
    <dgm:pt modelId="{3C728F91-0C05-1C4B-AC75-BF787A5A9DB9}" type="pres">
      <dgm:prSet presAssocID="{0F614707-3B06-DC45-883F-D58D16285855}" presName="textNode" presStyleLbl="node1" presStyleIdx="6" presStyleCnt="10">
        <dgm:presLayoutVars>
          <dgm:bulletEnabled val="1"/>
        </dgm:presLayoutVars>
      </dgm:prSet>
      <dgm:spPr/>
    </dgm:pt>
    <dgm:pt modelId="{2C4DC895-00AC-6B45-8C12-BA34D0262E40}" type="pres">
      <dgm:prSet presAssocID="{C750A409-083B-284E-B555-62DD762F33BC}" presName="sibTrans" presStyleCnt="0"/>
      <dgm:spPr/>
    </dgm:pt>
    <dgm:pt modelId="{625225D0-7281-8944-A967-859AC01C43F1}" type="pres">
      <dgm:prSet presAssocID="{BEAB5A61-0778-F040-AF9F-1E25E470FF1D}" presName="textNode" presStyleLbl="node1" presStyleIdx="7" presStyleCnt="10">
        <dgm:presLayoutVars>
          <dgm:bulletEnabled val="1"/>
        </dgm:presLayoutVars>
      </dgm:prSet>
      <dgm:spPr/>
    </dgm:pt>
    <dgm:pt modelId="{7AA9B309-1F32-4042-BD8C-46EE784E06D4}" type="pres">
      <dgm:prSet presAssocID="{14F39C6B-DD45-0D4B-B162-BD0034D0C9B3}" presName="sibTrans" presStyleCnt="0"/>
      <dgm:spPr/>
    </dgm:pt>
    <dgm:pt modelId="{18428FBD-45E7-C547-A393-3388C135D815}" type="pres">
      <dgm:prSet presAssocID="{E8C1E7C4-4D60-354E-A8C6-24A44207FC86}" presName="textNode" presStyleLbl="node1" presStyleIdx="8" presStyleCnt="10">
        <dgm:presLayoutVars>
          <dgm:bulletEnabled val="1"/>
        </dgm:presLayoutVars>
      </dgm:prSet>
      <dgm:spPr/>
    </dgm:pt>
    <dgm:pt modelId="{76F20847-E7C7-184D-9BC2-B4183F549EEC}" type="pres">
      <dgm:prSet presAssocID="{A9209499-3AD2-B54C-9DCF-25E186418504}" presName="sibTrans" presStyleCnt="0"/>
      <dgm:spPr/>
    </dgm:pt>
    <dgm:pt modelId="{1AAB9DE8-9185-554C-97D5-155B1FA6A196}" type="pres">
      <dgm:prSet presAssocID="{8CEDE3D4-4934-3046-869B-0E3539CC73A7}" presName="textNode" presStyleLbl="node1" presStyleIdx="9" presStyleCnt="10">
        <dgm:presLayoutVars>
          <dgm:bulletEnabled val="1"/>
        </dgm:presLayoutVars>
      </dgm:prSet>
      <dgm:spPr/>
    </dgm:pt>
  </dgm:ptLst>
  <dgm:cxnLst>
    <dgm:cxn modelId="{C6F79F23-2F14-1D43-A32D-460D6E0F4DA0}" type="presOf" srcId="{BEAB5A61-0778-F040-AF9F-1E25E470FF1D}" destId="{625225D0-7281-8944-A967-859AC01C43F1}" srcOrd="0" destOrd="0" presId="urn:microsoft.com/office/officeart/2005/8/layout/hProcess9"/>
    <dgm:cxn modelId="{03540329-4F5E-2043-94D1-8C09DD63A93E}" type="presOf" srcId="{D22FB9AD-B8B9-0946-BF97-FEDE832A75A6}" destId="{1D2DB53C-22BE-3E4D-BAA8-83BF328ABDE8}" srcOrd="0" destOrd="0" presId="urn:microsoft.com/office/officeart/2005/8/layout/hProcess9"/>
    <dgm:cxn modelId="{83248C29-3734-E64F-85A0-867511FB8879}" srcId="{D22FB9AD-B8B9-0946-BF97-FEDE832A75A6}" destId="{F84BAF6B-3159-184B-ABD9-CA00A4D35CFB}" srcOrd="1" destOrd="0" parTransId="{E958E11F-ED1C-6945-BE21-345C3BD24D16}" sibTransId="{3BF7C401-B265-4C45-9D16-ED266511F737}"/>
    <dgm:cxn modelId="{6308C42C-3425-D442-9C5E-C251833A0E28}" type="presOf" srcId="{2017605F-78E8-D64D-8F0F-BE78A35FD446}" destId="{63F6C3AD-729F-5E42-A593-FDE29BFA2171}" srcOrd="0" destOrd="0" presId="urn:microsoft.com/office/officeart/2005/8/layout/hProcess9"/>
    <dgm:cxn modelId="{9BBCED3E-89DD-C147-978A-9BA8FB346223}" srcId="{D22FB9AD-B8B9-0946-BF97-FEDE832A75A6}" destId="{2017605F-78E8-D64D-8F0F-BE78A35FD446}" srcOrd="3" destOrd="0" parTransId="{D712C87D-DE0F-E344-AA8E-3486B17827D1}" sibTransId="{18C0111F-64EF-034C-A428-6A5932D465D9}"/>
    <dgm:cxn modelId="{07EB325E-DD99-E64A-9FC6-623625816577}" srcId="{D22FB9AD-B8B9-0946-BF97-FEDE832A75A6}" destId="{BE4EC9FD-D8E7-4249-851B-CAC0CFDB6E3B}" srcOrd="2" destOrd="0" parTransId="{9A853C38-B4DB-9043-A4F3-73409A40DF71}" sibTransId="{68A4D7F6-BB1F-1942-B909-D6F88C00B1B1}"/>
    <dgm:cxn modelId="{4BD28B71-D986-FE41-956E-79AB9C6CAE12}" type="presOf" srcId="{0F614707-3B06-DC45-883F-D58D16285855}" destId="{3C728F91-0C05-1C4B-AC75-BF787A5A9DB9}" srcOrd="0" destOrd="0" presId="urn:microsoft.com/office/officeart/2005/8/layout/hProcess9"/>
    <dgm:cxn modelId="{5BBB9571-3795-AB48-9CA5-384B822355E1}" type="presOf" srcId="{8CEDE3D4-4934-3046-869B-0E3539CC73A7}" destId="{1AAB9DE8-9185-554C-97D5-155B1FA6A196}" srcOrd="0" destOrd="0" presId="urn:microsoft.com/office/officeart/2005/8/layout/hProcess9"/>
    <dgm:cxn modelId="{C7F48072-9EAA-5746-99AD-51394DFB25D5}" type="presOf" srcId="{F2FFA8BE-D27A-4549-8753-85179BC4B896}" destId="{2C10D4C6-7224-4049-AD27-EBE5FDFE595C}" srcOrd="0" destOrd="0" presId="urn:microsoft.com/office/officeart/2005/8/layout/hProcess9"/>
    <dgm:cxn modelId="{873D5A7B-39D8-8742-8FA3-3E6E730DBF8E}" type="presOf" srcId="{F84BAF6B-3159-184B-ABD9-CA00A4D35CFB}" destId="{FB835B1C-F8FD-7B47-846A-57355FD9DD55}" srcOrd="0" destOrd="0" presId="urn:microsoft.com/office/officeart/2005/8/layout/hProcess9"/>
    <dgm:cxn modelId="{F34B0C82-65B7-6F4A-B52A-02557BDF23F6}" type="presOf" srcId="{BE4EC9FD-D8E7-4249-851B-CAC0CFDB6E3B}" destId="{CCB7A3EC-8976-A342-AFDC-2A222167321F}" srcOrd="0" destOrd="0" presId="urn:microsoft.com/office/officeart/2005/8/layout/hProcess9"/>
    <dgm:cxn modelId="{EA5CCA8C-6540-1D49-A1B1-181DE7A50753}" srcId="{D22FB9AD-B8B9-0946-BF97-FEDE832A75A6}" destId="{F2FFA8BE-D27A-4549-8753-85179BC4B896}" srcOrd="5" destOrd="0" parTransId="{675D5CFC-7BDD-584E-99D0-077290F3312B}" sibTransId="{4DC02EF7-55A9-0A47-A7C1-7FDA499AB11A}"/>
    <dgm:cxn modelId="{003F148D-07B0-444C-A298-B81FD2567529}" srcId="{D22FB9AD-B8B9-0946-BF97-FEDE832A75A6}" destId="{28307608-4B65-0E4E-BCC0-158A50719E10}" srcOrd="0" destOrd="0" parTransId="{53AABA66-28A2-0041-BB1E-272DB9529D45}" sibTransId="{C23BBB76-3099-614C-BF45-F169780F8CCD}"/>
    <dgm:cxn modelId="{5B808E8E-49C4-9C42-9190-0E9BDCF7065B}" srcId="{D22FB9AD-B8B9-0946-BF97-FEDE832A75A6}" destId="{0F614707-3B06-DC45-883F-D58D16285855}" srcOrd="6" destOrd="0" parTransId="{5FA0A74E-E9AB-9D40-8EB3-C0259A6FA327}" sibTransId="{C750A409-083B-284E-B555-62DD762F33BC}"/>
    <dgm:cxn modelId="{4C453999-2577-E449-9D5F-21A5D938F6AB}" type="presOf" srcId="{2C43087F-D433-AD49-B03F-6A73AA675E3B}" destId="{27B83D83-9C24-F14F-9EB1-48EBF31622ED}" srcOrd="0" destOrd="0" presId="urn:microsoft.com/office/officeart/2005/8/layout/hProcess9"/>
    <dgm:cxn modelId="{C1C0DDA3-0C4B-E244-8813-1711578ADA60}" srcId="{D22FB9AD-B8B9-0946-BF97-FEDE832A75A6}" destId="{2C43087F-D433-AD49-B03F-6A73AA675E3B}" srcOrd="4" destOrd="0" parTransId="{4CE0BD6C-8B6F-CF4F-A876-8AD24F8F4BD6}" sibTransId="{731547D1-7113-3241-A9B8-9CCD5237D533}"/>
    <dgm:cxn modelId="{E37AA5B8-6D6E-6348-8D37-9DAD73D8FF1D}" type="presOf" srcId="{E8C1E7C4-4D60-354E-A8C6-24A44207FC86}" destId="{18428FBD-45E7-C547-A393-3388C135D815}" srcOrd="0" destOrd="0" presId="urn:microsoft.com/office/officeart/2005/8/layout/hProcess9"/>
    <dgm:cxn modelId="{789BF7D2-FDAC-0341-B2B1-0354D29A68B0}" type="presOf" srcId="{28307608-4B65-0E4E-BCC0-158A50719E10}" destId="{5CDB88EC-5DF5-5A40-AB87-ED261315F3D3}" srcOrd="0" destOrd="0" presId="urn:microsoft.com/office/officeart/2005/8/layout/hProcess9"/>
    <dgm:cxn modelId="{5B6B82E0-6929-8D49-B0E7-8FA4028679D5}" srcId="{D22FB9AD-B8B9-0946-BF97-FEDE832A75A6}" destId="{8CEDE3D4-4934-3046-869B-0E3539CC73A7}" srcOrd="9" destOrd="0" parTransId="{E8F116BE-117D-854A-9E26-9A200ADA798A}" sibTransId="{BC5D55F4-579D-D643-8194-A024D0DF9933}"/>
    <dgm:cxn modelId="{02AC37E2-AC73-BB46-9425-674D0B4F6514}" srcId="{D22FB9AD-B8B9-0946-BF97-FEDE832A75A6}" destId="{E8C1E7C4-4D60-354E-A8C6-24A44207FC86}" srcOrd="8" destOrd="0" parTransId="{9674FF7F-00F0-F046-9D80-302F8E81E4F3}" sibTransId="{A9209499-3AD2-B54C-9DCF-25E186418504}"/>
    <dgm:cxn modelId="{FF41D6E8-A694-1E43-BE3C-CF7E83FCB0F2}" srcId="{D22FB9AD-B8B9-0946-BF97-FEDE832A75A6}" destId="{BEAB5A61-0778-F040-AF9F-1E25E470FF1D}" srcOrd="7" destOrd="0" parTransId="{B39E0475-D52B-7444-BDE1-367AE6FF186E}" sibTransId="{14F39C6B-DD45-0D4B-B162-BD0034D0C9B3}"/>
    <dgm:cxn modelId="{C45C8413-787A-8E43-A85F-F63E2E115ED6}" type="presParOf" srcId="{1D2DB53C-22BE-3E4D-BAA8-83BF328ABDE8}" destId="{765380F8-372E-B248-9824-B9DB70254D8A}" srcOrd="0" destOrd="0" presId="urn:microsoft.com/office/officeart/2005/8/layout/hProcess9"/>
    <dgm:cxn modelId="{39D620F8-ACBB-6942-92FB-D25E72441819}" type="presParOf" srcId="{1D2DB53C-22BE-3E4D-BAA8-83BF328ABDE8}" destId="{908D2427-9CBE-B84A-BB09-062333B819D5}" srcOrd="1" destOrd="0" presId="urn:microsoft.com/office/officeart/2005/8/layout/hProcess9"/>
    <dgm:cxn modelId="{15B3E28D-2F2D-284C-8B1A-B9EC339C168D}" type="presParOf" srcId="{908D2427-9CBE-B84A-BB09-062333B819D5}" destId="{5CDB88EC-5DF5-5A40-AB87-ED261315F3D3}" srcOrd="0" destOrd="0" presId="urn:microsoft.com/office/officeart/2005/8/layout/hProcess9"/>
    <dgm:cxn modelId="{DF2E9E7C-3116-044C-8588-E79FC7B6B76C}" type="presParOf" srcId="{908D2427-9CBE-B84A-BB09-062333B819D5}" destId="{B0D45394-0C27-904B-ADE0-C06D42027083}" srcOrd="1" destOrd="0" presId="urn:microsoft.com/office/officeart/2005/8/layout/hProcess9"/>
    <dgm:cxn modelId="{26B4EE35-07B8-A74B-B20C-A023829AE7F6}" type="presParOf" srcId="{908D2427-9CBE-B84A-BB09-062333B819D5}" destId="{FB835B1C-F8FD-7B47-846A-57355FD9DD55}" srcOrd="2" destOrd="0" presId="urn:microsoft.com/office/officeart/2005/8/layout/hProcess9"/>
    <dgm:cxn modelId="{8A813424-D489-E646-A302-BD967C06B4AA}" type="presParOf" srcId="{908D2427-9CBE-B84A-BB09-062333B819D5}" destId="{6BB04EC0-0A9D-8A4F-996B-F0ED7BA58E6C}" srcOrd="3" destOrd="0" presId="urn:microsoft.com/office/officeart/2005/8/layout/hProcess9"/>
    <dgm:cxn modelId="{7E652875-8B35-0449-8293-14372EEC66FC}" type="presParOf" srcId="{908D2427-9CBE-B84A-BB09-062333B819D5}" destId="{CCB7A3EC-8976-A342-AFDC-2A222167321F}" srcOrd="4" destOrd="0" presId="urn:microsoft.com/office/officeart/2005/8/layout/hProcess9"/>
    <dgm:cxn modelId="{6D7C85A3-62B4-2E4F-B461-2FEE8C16AC06}" type="presParOf" srcId="{908D2427-9CBE-B84A-BB09-062333B819D5}" destId="{FD61B1B6-EA88-8F4D-87AF-BB35E1AA704D}" srcOrd="5" destOrd="0" presId="urn:microsoft.com/office/officeart/2005/8/layout/hProcess9"/>
    <dgm:cxn modelId="{8AB0C978-91A2-8E40-97E2-8AE92532A993}" type="presParOf" srcId="{908D2427-9CBE-B84A-BB09-062333B819D5}" destId="{63F6C3AD-729F-5E42-A593-FDE29BFA2171}" srcOrd="6" destOrd="0" presId="urn:microsoft.com/office/officeart/2005/8/layout/hProcess9"/>
    <dgm:cxn modelId="{77CF14A3-0994-1447-8336-903189C79837}" type="presParOf" srcId="{908D2427-9CBE-B84A-BB09-062333B819D5}" destId="{A43F0BD9-11C5-4143-908A-89D2B4B642FE}" srcOrd="7" destOrd="0" presId="urn:microsoft.com/office/officeart/2005/8/layout/hProcess9"/>
    <dgm:cxn modelId="{8BB2A86D-D0A3-6A46-915F-8975EDE22B2F}" type="presParOf" srcId="{908D2427-9CBE-B84A-BB09-062333B819D5}" destId="{27B83D83-9C24-F14F-9EB1-48EBF31622ED}" srcOrd="8" destOrd="0" presId="urn:microsoft.com/office/officeart/2005/8/layout/hProcess9"/>
    <dgm:cxn modelId="{51887FC3-9DE1-A843-A6BC-802BD5B09A63}" type="presParOf" srcId="{908D2427-9CBE-B84A-BB09-062333B819D5}" destId="{D8023652-35C6-6145-B689-96E19EC13DD7}" srcOrd="9" destOrd="0" presId="urn:microsoft.com/office/officeart/2005/8/layout/hProcess9"/>
    <dgm:cxn modelId="{0E130CED-CCD8-E84B-9EF0-45A839E3D989}" type="presParOf" srcId="{908D2427-9CBE-B84A-BB09-062333B819D5}" destId="{2C10D4C6-7224-4049-AD27-EBE5FDFE595C}" srcOrd="10" destOrd="0" presId="urn:microsoft.com/office/officeart/2005/8/layout/hProcess9"/>
    <dgm:cxn modelId="{E0E8F3FA-9A41-5244-B7C1-C1841A3F2222}" type="presParOf" srcId="{908D2427-9CBE-B84A-BB09-062333B819D5}" destId="{5EAAD5A3-E1E1-244A-9289-F6D8708DCA0F}" srcOrd="11" destOrd="0" presId="urn:microsoft.com/office/officeart/2005/8/layout/hProcess9"/>
    <dgm:cxn modelId="{EF9021F8-4875-184A-A63E-811760952289}" type="presParOf" srcId="{908D2427-9CBE-B84A-BB09-062333B819D5}" destId="{3C728F91-0C05-1C4B-AC75-BF787A5A9DB9}" srcOrd="12" destOrd="0" presId="urn:microsoft.com/office/officeart/2005/8/layout/hProcess9"/>
    <dgm:cxn modelId="{E7DD7E81-5B79-B049-944D-23A7DFD05DE4}" type="presParOf" srcId="{908D2427-9CBE-B84A-BB09-062333B819D5}" destId="{2C4DC895-00AC-6B45-8C12-BA34D0262E40}" srcOrd="13" destOrd="0" presId="urn:microsoft.com/office/officeart/2005/8/layout/hProcess9"/>
    <dgm:cxn modelId="{3AA984EE-7F88-DF45-B6B7-37C576FD228D}" type="presParOf" srcId="{908D2427-9CBE-B84A-BB09-062333B819D5}" destId="{625225D0-7281-8944-A967-859AC01C43F1}" srcOrd="14" destOrd="0" presId="urn:microsoft.com/office/officeart/2005/8/layout/hProcess9"/>
    <dgm:cxn modelId="{D7B0A701-40BF-1442-B5DD-111A9C9D415D}" type="presParOf" srcId="{908D2427-9CBE-B84A-BB09-062333B819D5}" destId="{7AA9B309-1F32-4042-BD8C-46EE784E06D4}" srcOrd="15" destOrd="0" presId="urn:microsoft.com/office/officeart/2005/8/layout/hProcess9"/>
    <dgm:cxn modelId="{C4F403DB-0E66-2446-A0A4-F0094E922AA2}" type="presParOf" srcId="{908D2427-9CBE-B84A-BB09-062333B819D5}" destId="{18428FBD-45E7-C547-A393-3388C135D815}" srcOrd="16" destOrd="0" presId="urn:microsoft.com/office/officeart/2005/8/layout/hProcess9"/>
    <dgm:cxn modelId="{E8DF9AC3-EDB7-074A-8A77-016D4E3FF10C}" type="presParOf" srcId="{908D2427-9CBE-B84A-BB09-062333B819D5}" destId="{76F20847-E7C7-184D-9BC2-B4183F549EEC}" srcOrd="17" destOrd="0" presId="urn:microsoft.com/office/officeart/2005/8/layout/hProcess9"/>
    <dgm:cxn modelId="{A566F4D6-AFD1-1D4A-8E35-3787D7667032}" type="presParOf" srcId="{908D2427-9CBE-B84A-BB09-062333B819D5}" destId="{1AAB9DE8-9185-554C-97D5-155B1FA6A196}" srcOrd="1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380F8-372E-B248-9824-B9DB70254D8A}">
      <dsp:nvSpPr>
        <dsp:cNvPr id="0" name=""/>
        <dsp:cNvSpPr/>
      </dsp:nvSpPr>
      <dsp:spPr>
        <a:xfrm>
          <a:off x="884849" y="0"/>
          <a:ext cx="10028292" cy="4058231"/>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DB88EC-5DF5-5A40-AB87-ED261315F3D3}">
      <dsp:nvSpPr>
        <dsp:cNvPr id="0" name=""/>
        <dsp:cNvSpPr/>
      </dsp:nvSpPr>
      <dsp:spPr>
        <a:xfrm>
          <a:off x="5400" y="1217469"/>
          <a:ext cx="1084487" cy="162329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nl-NL" sz="1000" kern="1200" dirty="0" err="1"/>
            <a:t>Startdag</a:t>
          </a:r>
          <a:endParaRPr lang="nl-NL" sz="1000" kern="1200" dirty="0"/>
        </a:p>
      </dsp:txBody>
      <dsp:txXfrm>
        <a:off x="58340" y="1270409"/>
        <a:ext cx="978607" cy="1517412"/>
      </dsp:txXfrm>
    </dsp:sp>
    <dsp:sp modelId="{FB835B1C-F8FD-7B47-846A-57355FD9DD55}">
      <dsp:nvSpPr>
        <dsp:cNvPr id="0" name=""/>
        <dsp:cNvSpPr/>
      </dsp:nvSpPr>
      <dsp:spPr>
        <a:xfrm>
          <a:off x="1194589" y="1217469"/>
          <a:ext cx="1084487" cy="162329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nl-NL" sz="1000" kern="1200" dirty="0"/>
            <a:t>Activiteiten</a:t>
          </a:r>
        </a:p>
      </dsp:txBody>
      <dsp:txXfrm>
        <a:off x="1247529" y="1270409"/>
        <a:ext cx="978607" cy="1517412"/>
      </dsp:txXfrm>
    </dsp:sp>
    <dsp:sp modelId="{CCB7A3EC-8976-A342-AFDC-2A222167321F}">
      <dsp:nvSpPr>
        <dsp:cNvPr id="0" name=""/>
        <dsp:cNvSpPr/>
      </dsp:nvSpPr>
      <dsp:spPr>
        <a:xfrm>
          <a:off x="2383778" y="1217469"/>
          <a:ext cx="1084487" cy="162329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nl-NL" sz="1000" kern="1200" dirty="0"/>
            <a:t>Herfstweekend</a:t>
          </a:r>
        </a:p>
      </dsp:txBody>
      <dsp:txXfrm>
        <a:off x="2436718" y="1270409"/>
        <a:ext cx="978607" cy="1517412"/>
      </dsp:txXfrm>
    </dsp:sp>
    <dsp:sp modelId="{63F6C3AD-729F-5E42-A593-FDE29BFA2171}">
      <dsp:nvSpPr>
        <dsp:cNvPr id="0" name=""/>
        <dsp:cNvSpPr/>
      </dsp:nvSpPr>
      <dsp:spPr>
        <a:xfrm>
          <a:off x="3572967" y="1217469"/>
          <a:ext cx="1084487" cy="162329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nl-NL" sz="1000" kern="1200" dirty="0"/>
            <a:t>Activiteiten </a:t>
          </a:r>
        </a:p>
      </dsp:txBody>
      <dsp:txXfrm>
        <a:off x="3625907" y="1270409"/>
        <a:ext cx="978607" cy="1517412"/>
      </dsp:txXfrm>
    </dsp:sp>
    <dsp:sp modelId="{27B83D83-9C24-F14F-9EB1-48EBF31622ED}">
      <dsp:nvSpPr>
        <dsp:cNvPr id="0" name=""/>
        <dsp:cNvSpPr/>
      </dsp:nvSpPr>
      <dsp:spPr>
        <a:xfrm>
          <a:off x="4762157" y="1217469"/>
          <a:ext cx="1084487" cy="162329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nl-NL" sz="1000" kern="1200" dirty="0"/>
            <a:t>Winterpauze</a:t>
          </a:r>
        </a:p>
      </dsp:txBody>
      <dsp:txXfrm>
        <a:off x="4815097" y="1270409"/>
        <a:ext cx="978607" cy="1517412"/>
      </dsp:txXfrm>
    </dsp:sp>
    <dsp:sp modelId="{2C10D4C6-7224-4049-AD27-EBE5FDFE595C}">
      <dsp:nvSpPr>
        <dsp:cNvPr id="0" name=""/>
        <dsp:cNvSpPr/>
      </dsp:nvSpPr>
      <dsp:spPr>
        <a:xfrm>
          <a:off x="5951346" y="1217469"/>
          <a:ext cx="1084487" cy="162329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nl-NL" sz="1000" kern="1200" dirty="0"/>
            <a:t>Activiteiten</a:t>
          </a:r>
        </a:p>
      </dsp:txBody>
      <dsp:txXfrm>
        <a:off x="6004286" y="1270409"/>
        <a:ext cx="978607" cy="1517412"/>
      </dsp:txXfrm>
    </dsp:sp>
    <dsp:sp modelId="{3C728F91-0C05-1C4B-AC75-BF787A5A9DB9}">
      <dsp:nvSpPr>
        <dsp:cNvPr id="0" name=""/>
        <dsp:cNvSpPr/>
      </dsp:nvSpPr>
      <dsp:spPr>
        <a:xfrm>
          <a:off x="7140535" y="1217469"/>
          <a:ext cx="1084487" cy="162329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nl-NL" sz="1000" kern="1200" dirty="0"/>
            <a:t>Paaskamp</a:t>
          </a:r>
        </a:p>
      </dsp:txBody>
      <dsp:txXfrm>
        <a:off x="7193475" y="1270409"/>
        <a:ext cx="978607" cy="1517412"/>
      </dsp:txXfrm>
    </dsp:sp>
    <dsp:sp modelId="{625225D0-7281-8944-A967-859AC01C43F1}">
      <dsp:nvSpPr>
        <dsp:cNvPr id="0" name=""/>
        <dsp:cNvSpPr/>
      </dsp:nvSpPr>
      <dsp:spPr>
        <a:xfrm>
          <a:off x="8329724" y="1217469"/>
          <a:ext cx="1084487" cy="162329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nl-NL" sz="1000" kern="1200" dirty="0"/>
            <a:t>Activiteiten</a:t>
          </a:r>
        </a:p>
      </dsp:txBody>
      <dsp:txXfrm>
        <a:off x="8382664" y="1270409"/>
        <a:ext cx="978607" cy="1517412"/>
      </dsp:txXfrm>
    </dsp:sp>
    <dsp:sp modelId="{18428FBD-45E7-C547-A393-3388C135D815}">
      <dsp:nvSpPr>
        <dsp:cNvPr id="0" name=""/>
        <dsp:cNvSpPr/>
      </dsp:nvSpPr>
      <dsp:spPr>
        <a:xfrm>
          <a:off x="9518913" y="1217469"/>
          <a:ext cx="1084487" cy="162329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nl-NL" sz="1000" kern="1200" dirty="0"/>
            <a:t>Eenheidsuitstap</a:t>
          </a:r>
        </a:p>
      </dsp:txBody>
      <dsp:txXfrm>
        <a:off x="9571853" y="1270409"/>
        <a:ext cx="978607" cy="1517412"/>
      </dsp:txXfrm>
    </dsp:sp>
    <dsp:sp modelId="{1AAB9DE8-9185-554C-97D5-155B1FA6A196}">
      <dsp:nvSpPr>
        <dsp:cNvPr id="0" name=""/>
        <dsp:cNvSpPr/>
      </dsp:nvSpPr>
      <dsp:spPr>
        <a:xfrm>
          <a:off x="10708103" y="1217469"/>
          <a:ext cx="1084487" cy="162329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nl-NL" sz="1000" kern="1200" dirty="0"/>
            <a:t>Zomerkamp</a:t>
          </a:r>
        </a:p>
      </dsp:txBody>
      <dsp:txXfrm>
        <a:off x="10761043" y="1270409"/>
        <a:ext cx="978607" cy="151741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B5A365-B032-46FD-9FB3-DB61825340EF}" type="datetimeFigureOut">
              <a:rPr lang="nl-BE" smtClean="0"/>
              <a:t>18/08/2023</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7C0466-FC0B-43D6-9C55-3F50DC1A8E63}" type="slidenum">
              <a:rPr lang="nl-BE" smtClean="0"/>
              <a:t>‹nr.›</a:t>
            </a:fld>
            <a:endParaRPr lang="nl-BE"/>
          </a:p>
        </p:txBody>
      </p:sp>
    </p:spTree>
    <p:extLst>
      <p:ext uri="{BB962C8B-B14F-4D97-AF65-F5344CB8AC3E}">
        <p14:creationId xmlns:p14="http://schemas.microsoft.com/office/powerpoint/2010/main" val="2470935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317C0466-FC0B-43D6-9C55-3F50DC1A8E63}" type="slidenum">
              <a:rPr lang="nl-BE" smtClean="0"/>
              <a:t>30</a:t>
            </a:fld>
            <a:endParaRPr lang="nl-BE"/>
          </a:p>
        </p:txBody>
      </p:sp>
    </p:spTree>
    <p:extLst>
      <p:ext uri="{BB962C8B-B14F-4D97-AF65-F5344CB8AC3E}">
        <p14:creationId xmlns:p14="http://schemas.microsoft.com/office/powerpoint/2010/main" val="4148162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15034-72D5-4E25-AE40-EE09D56B27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l-BE"/>
          </a:p>
        </p:txBody>
      </p:sp>
      <p:sp>
        <p:nvSpPr>
          <p:cNvPr id="3" name="Subtitle 2">
            <a:extLst>
              <a:ext uri="{FF2B5EF4-FFF2-40B4-BE49-F238E27FC236}">
                <a16:creationId xmlns:a16="http://schemas.microsoft.com/office/drawing/2014/main" id="{5212A82C-0778-4BE2-B899-E6A938BF71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BE"/>
          </a:p>
        </p:txBody>
      </p:sp>
      <p:sp>
        <p:nvSpPr>
          <p:cNvPr id="4" name="Date Placeholder 3">
            <a:extLst>
              <a:ext uri="{FF2B5EF4-FFF2-40B4-BE49-F238E27FC236}">
                <a16:creationId xmlns:a16="http://schemas.microsoft.com/office/drawing/2014/main" id="{AA2CF8CD-49AA-4ABB-A6A4-F5EFEDFECF79}"/>
              </a:ext>
            </a:extLst>
          </p:cNvPr>
          <p:cNvSpPr>
            <a:spLocks noGrp="1"/>
          </p:cNvSpPr>
          <p:nvPr>
            <p:ph type="dt" sz="half" idx="10"/>
          </p:nvPr>
        </p:nvSpPr>
        <p:spPr/>
        <p:txBody>
          <a:bodyPr/>
          <a:lstStyle/>
          <a:p>
            <a:fld id="{E26C35EB-454C-4E74-90F1-5AC068F91D1C}" type="datetimeFigureOut">
              <a:rPr lang="nl-BE" smtClean="0"/>
              <a:t>18/08/2023</a:t>
            </a:fld>
            <a:endParaRPr lang="nl-BE"/>
          </a:p>
        </p:txBody>
      </p:sp>
      <p:sp>
        <p:nvSpPr>
          <p:cNvPr id="5" name="Footer Placeholder 4">
            <a:extLst>
              <a:ext uri="{FF2B5EF4-FFF2-40B4-BE49-F238E27FC236}">
                <a16:creationId xmlns:a16="http://schemas.microsoft.com/office/drawing/2014/main" id="{411A5665-CF03-46F0-95B3-07F936D2D62C}"/>
              </a:ext>
            </a:extLst>
          </p:cNvPr>
          <p:cNvSpPr>
            <a:spLocks noGrp="1"/>
          </p:cNvSpPr>
          <p:nvPr>
            <p:ph type="ftr" sz="quarter" idx="11"/>
          </p:nvPr>
        </p:nvSpPr>
        <p:spPr/>
        <p:txBody>
          <a:bodyPr/>
          <a:lstStyle/>
          <a:p>
            <a:endParaRPr lang="nl-BE"/>
          </a:p>
        </p:txBody>
      </p:sp>
      <p:sp>
        <p:nvSpPr>
          <p:cNvPr id="6" name="Slide Number Placeholder 5">
            <a:extLst>
              <a:ext uri="{FF2B5EF4-FFF2-40B4-BE49-F238E27FC236}">
                <a16:creationId xmlns:a16="http://schemas.microsoft.com/office/drawing/2014/main" id="{63FA954B-98FA-4BED-A065-C4F000FB73FE}"/>
              </a:ext>
            </a:extLst>
          </p:cNvPr>
          <p:cNvSpPr>
            <a:spLocks noGrp="1"/>
          </p:cNvSpPr>
          <p:nvPr>
            <p:ph type="sldNum" sz="quarter" idx="12"/>
          </p:nvPr>
        </p:nvSpPr>
        <p:spPr/>
        <p:txBody>
          <a:bodyPr/>
          <a:lstStyle/>
          <a:p>
            <a:fld id="{0D74ADDB-025B-43C6-9D86-2692878CEC84}" type="slidenum">
              <a:rPr lang="nl-BE" smtClean="0"/>
              <a:t>‹nr.›</a:t>
            </a:fld>
            <a:endParaRPr lang="nl-BE"/>
          </a:p>
        </p:txBody>
      </p:sp>
    </p:spTree>
    <p:extLst>
      <p:ext uri="{BB962C8B-B14F-4D97-AF65-F5344CB8AC3E}">
        <p14:creationId xmlns:p14="http://schemas.microsoft.com/office/powerpoint/2010/main" val="571346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0683A-D5F9-4726-A4A7-A84956CE4693}"/>
              </a:ext>
            </a:extLst>
          </p:cNvPr>
          <p:cNvSpPr>
            <a:spLocks noGrp="1"/>
          </p:cNvSpPr>
          <p:nvPr>
            <p:ph type="title"/>
          </p:nvPr>
        </p:nvSpPr>
        <p:spPr/>
        <p:txBody>
          <a:bodyPr/>
          <a:lstStyle/>
          <a:p>
            <a:r>
              <a:rPr lang="en-US"/>
              <a:t>Click to edit Master title style</a:t>
            </a:r>
            <a:endParaRPr lang="nl-BE"/>
          </a:p>
        </p:txBody>
      </p:sp>
      <p:sp>
        <p:nvSpPr>
          <p:cNvPr id="3" name="Vertical Text Placeholder 2">
            <a:extLst>
              <a:ext uri="{FF2B5EF4-FFF2-40B4-BE49-F238E27FC236}">
                <a16:creationId xmlns:a16="http://schemas.microsoft.com/office/drawing/2014/main" id="{3BEF942A-C9D3-49FD-AE62-BFE1ACF67CF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a:extLst>
              <a:ext uri="{FF2B5EF4-FFF2-40B4-BE49-F238E27FC236}">
                <a16:creationId xmlns:a16="http://schemas.microsoft.com/office/drawing/2014/main" id="{82CACCA6-F5B0-4564-93FB-893C5B4567A4}"/>
              </a:ext>
            </a:extLst>
          </p:cNvPr>
          <p:cNvSpPr>
            <a:spLocks noGrp="1"/>
          </p:cNvSpPr>
          <p:nvPr>
            <p:ph type="dt" sz="half" idx="10"/>
          </p:nvPr>
        </p:nvSpPr>
        <p:spPr/>
        <p:txBody>
          <a:bodyPr/>
          <a:lstStyle/>
          <a:p>
            <a:fld id="{E26C35EB-454C-4E74-90F1-5AC068F91D1C}" type="datetimeFigureOut">
              <a:rPr lang="nl-BE" smtClean="0"/>
              <a:t>18/08/2023</a:t>
            </a:fld>
            <a:endParaRPr lang="nl-BE"/>
          </a:p>
        </p:txBody>
      </p:sp>
      <p:sp>
        <p:nvSpPr>
          <p:cNvPr id="5" name="Footer Placeholder 4">
            <a:extLst>
              <a:ext uri="{FF2B5EF4-FFF2-40B4-BE49-F238E27FC236}">
                <a16:creationId xmlns:a16="http://schemas.microsoft.com/office/drawing/2014/main" id="{CB237541-9CAC-4F01-8DD0-6C9CB1D179F8}"/>
              </a:ext>
            </a:extLst>
          </p:cNvPr>
          <p:cNvSpPr>
            <a:spLocks noGrp="1"/>
          </p:cNvSpPr>
          <p:nvPr>
            <p:ph type="ftr" sz="quarter" idx="11"/>
          </p:nvPr>
        </p:nvSpPr>
        <p:spPr/>
        <p:txBody>
          <a:bodyPr/>
          <a:lstStyle/>
          <a:p>
            <a:endParaRPr lang="nl-BE"/>
          </a:p>
        </p:txBody>
      </p:sp>
      <p:sp>
        <p:nvSpPr>
          <p:cNvPr id="6" name="Slide Number Placeholder 5">
            <a:extLst>
              <a:ext uri="{FF2B5EF4-FFF2-40B4-BE49-F238E27FC236}">
                <a16:creationId xmlns:a16="http://schemas.microsoft.com/office/drawing/2014/main" id="{2986E573-0419-488E-A3D9-5A456D98D4CE}"/>
              </a:ext>
            </a:extLst>
          </p:cNvPr>
          <p:cNvSpPr>
            <a:spLocks noGrp="1"/>
          </p:cNvSpPr>
          <p:nvPr>
            <p:ph type="sldNum" sz="quarter" idx="12"/>
          </p:nvPr>
        </p:nvSpPr>
        <p:spPr/>
        <p:txBody>
          <a:bodyPr/>
          <a:lstStyle/>
          <a:p>
            <a:fld id="{0D74ADDB-025B-43C6-9D86-2692878CEC84}" type="slidenum">
              <a:rPr lang="nl-BE" smtClean="0"/>
              <a:t>‹nr.›</a:t>
            </a:fld>
            <a:endParaRPr lang="nl-BE"/>
          </a:p>
        </p:txBody>
      </p:sp>
    </p:spTree>
    <p:extLst>
      <p:ext uri="{BB962C8B-B14F-4D97-AF65-F5344CB8AC3E}">
        <p14:creationId xmlns:p14="http://schemas.microsoft.com/office/powerpoint/2010/main" val="4211907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580417A-97D0-4D09-A5E0-41F2610491C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nl-BE"/>
          </a:p>
        </p:txBody>
      </p:sp>
      <p:sp>
        <p:nvSpPr>
          <p:cNvPr id="3" name="Vertical Text Placeholder 2">
            <a:extLst>
              <a:ext uri="{FF2B5EF4-FFF2-40B4-BE49-F238E27FC236}">
                <a16:creationId xmlns:a16="http://schemas.microsoft.com/office/drawing/2014/main" id="{5639139F-FAC2-42ED-856B-3D359B2A518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a:extLst>
              <a:ext uri="{FF2B5EF4-FFF2-40B4-BE49-F238E27FC236}">
                <a16:creationId xmlns:a16="http://schemas.microsoft.com/office/drawing/2014/main" id="{ACF80607-F835-49F7-BC67-7367255D5A2B}"/>
              </a:ext>
            </a:extLst>
          </p:cNvPr>
          <p:cNvSpPr>
            <a:spLocks noGrp="1"/>
          </p:cNvSpPr>
          <p:nvPr>
            <p:ph type="dt" sz="half" idx="10"/>
          </p:nvPr>
        </p:nvSpPr>
        <p:spPr/>
        <p:txBody>
          <a:bodyPr/>
          <a:lstStyle/>
          <a:p>
            <a:fld id="{E26C35EB-454C-4E74-90F1-5AC068F91D1C}" type="datetimeFigureOut">
              <a:rPr lang="nl-BE" smtClean="0"/>
              <a:t>18/08/2023</a:t>
            </a:fld>
            <a:endParaRPr lang="nl-BE"/>
          </a:p>
        </p:txBody>
      </p:sp>
      <p:sp>
        <p:nvSpPr>
          <p:cNvPr id="5" name="Footer Placeholder 4">
            <a:extLst>
              <a:ext uri="{FF2B5EF4-FFF2-40B4-BE49-F238E27FC236}">
                <a16:creationId xmlns:a16="http://schemas.microsoft.com/office/drawing/2014/main" id="{DA609DCC-AA66-4C48-BB56-744DDD145ADB}"/>
              </a:ext>
            </a:extLst>
          </p:cNvPr>
          <p:cNvSpPr>
            <a:spLocks noGrp="1"/>
          </p:cNvSpPr>
          <p:nvPr>
            <p:ph type="ftr" sz="quarter" idx="11"/>
          </p:nvPr>
        </p:nvSpPr>
        <p:spPr/>
        <p:txBody>
          <a:bodyPr/>
          <a:lstStyle/>
          <a:p>
            <a:endParaRPr lang="nl-BE"/>
          </a:p>
        </p:txBody>
      </p:sp>
      <p:sp>
        <p:nvSpPr>
          <p:cNvPr id="6" name="Slide Number Placeholder 5">
            <a:extLst>
              <a:ext uri="{FF2B5EF4-FFF2-40B4-BE49-F238E27FC236}">
                <a16:creationId xmlns:a16="http://schemas.microsoft.com/office/drawing/2014/main" id="{B3B951E2-7490-42D2-9922-A2A091A1D8F3}"/>
              </a:ext>
            </a:extLst>
          </p:cNvPr>
          <p:cNvSpPr>
            <a:spLocks noGrp="1"/>
          </p:cNvSpPr>
          <p:nvPr>
            <p:ph type="sldNum" sz="quarter" idx="12"/>
          </p:nvPr>
        </p:nvSpPr>
        <p:spPr/>
        <p:txBody>
          <a:bodyPr/>
          <a:lstStyle/>
          <a:p>
            <a:fld id="{0D74ADDB-025B-43C6-9D86-2692878CEC84}" type="slidenum">
              <a:rPr lang="nl-BE" smtClean="0"/>
              <a:t>‹nr.›</a:t>
            </a:fld>
            <a:endParaRPr lang="nl-BE"/>
          </a:p>
        </p:txBody>
      </p:sp>
    </p:spTree>
    <p:extLst>
      <p:ext uri="{BB962C8B-B14F-4D97-AF65-F5344CB8AC3E}">
        <p14:creationId xmlns:p14="http://schemas.microsoft.com/office/powerpoint/2010/main" val="1183304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6AFCF-8C65-41F5-88F0-00652AD21B21}"/>
              </a:ext>
            </a:extLst>
          </p:cNvPr>
          <p:cNvSpPr>
            <a:spLocks noGrp="1"/>
          </p:cNvSpPr>
          <p:nvPr>
            <p:ph type="title"/>
          </p:nvPr>
        </p:nvSpPr>
        <p:spPr/>
        <p:txBody>
          <a:bodyPr/>
          <a:lstStyle/>
          <a:p>
            <a:r>
              <a:rPr lang="en-US"/>
              <a:t>Click to edit Master title style</a:t>
            </a:r>
            <a:endParaRPr lang="nl-BE"/>
          </a:p>
        </p:txBody>
      </p:sp>
      <p:sp>
        <p:nvSpPr>
          <p:cNvPr id="3" name="Content Placeholder 2">
            <a:extLst>
              <a:ext uri="{FF2B5EF4-FFF2-40B4-BE49-F238E27FC236}">
                <a16:creationId xmlns:a16="http://schemas.microsoft.com/office/drawing/2014/main" id="{4262F08D-A0E4-46D9-A64A-6DF89F15E36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a:extLst>
              <a:ext uri="{FF2B5EF4-FFF2-40B4-BE49-F238E27FC236}">
                <a16:creationId xmlns:a16="http://schemas.microsoft.com/office/drawing/2014/main" id="{B1DD721A-93CC-4F26-A6FE-29611E7FA8CD}"/>
              </a:ext>
            </a:extLst>
          </p:cNvPr>
          <p:cNvSpPr>
            <a:spLocks noGrp="1"/>
          </p:cNvSpPr>
          <p:nvPr>
            <p:ph type="dt" sz="half" idx="10"/>
          </p:nvPr>
        </p:nvSpPr>
        <p:spPr/>
        <p:txBody>
          <a:bodyPr/>
          <a:lstStyle/>
          <a:p>
            <a:fld id="{E26C35EB-454C-4E74-90F1-5AC068F91D1C}" type="datetimeFigureOut">
              <a:rPr lang="nl-BE" smtClean="0"/>
              <a:t>18/08/2023</a:t>
            </a:fld>
            <a:endParaRPr lang="nl-BE"/>
          </a:p>
        </p:txBody>
      </p:sp>
      <p:sp>
        <p:nvSpPr>
          <p:cNvPr id="5" name="Footer Placeholder 4">
            <a:extLst>
              <a:ext uri="{FF2B5EF4-FFF2-40B4-BE49-F238E27FC236}">
                <a16:creationId xmlns:a16="http://schemas.microsoft.com/office/drawing/2014/main" id="{88D595A3-613A-42DF-AEFB-05ABA6D4D442}"/>
              </a:ext>
            </a:extLst>
          </p:cNvPr>
          <p:cNvSpPr>
            <a:spLocks noGrp="1"/>
          </p:cNvSpPr>
          <p:nvPr>
            <p:ph type="ftr" sz="quarter" idx="11"/>
          </p:nvPr>
        </p:nvSpPr>
        <p:spPr/>
        <p:txBody>
          <a:bodyPr/>
          <a:lstStyle/>
          <a:p>
            <a:endParaRPr lang="nl-BE"/>
          </a:p>
        </p:txBody>
      </p:sp>
      <p:sp>
        <p:nvSpPr>
          <p:cNvPr id="6" name="Slide Number Placeholder 5">
            <a:extLst>
              <a:ext uri="{FF2B5EF4-FFF2-40B4-BE49-F238E27FC236}">
                <a16:creationId xmlns:a16="http://schemas.microsoft.com/office/drawing/2014/main" id="{DAC96B24-ACBA-411F-AD3E-D255FD1273E5}"/>
              </a:ext>
            </a:extLst>
          </p:cNvPr>
          <p:cNvSpPr>
            <a:spLocks noGrp="1"/>
          </p:cNvSpPr>
          <p:nvPr>
            <p:ph type="sldNum" sz="quarter" idx="12"/>
          </p:nvPr>
        </p:nvSpPr>
        <p:spPr/>
        <p:txBody>
          <a:bodyPr/>
          <a:lstStyle/>
          <a:p>
            <a:fld id="{0D74ADDB-025B-43C6-9D86-2692878CEC84}" type="slidenum">
              <a:rPr lang="nl-BE" smtClean="0"/>
              <a:t>‹nr.›</a:t>
            </a:fld>
            <a:endParaRPr lang="nl-BE"/>
          </a:p>
        </p:txBody>
      </p:sp>
    </p:spTree>
    <p:extLst>
      <p:ext uri="{BB962C8B-B14F-4D97-AF65-F5344CB8AC3E}">
        <p14:creationId xmlns:p14="http://schemas.microsoft.com/office/powerpoint/2010/main" val="3180653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D2306-B9AE-4399-9F15-C4067BCF996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nl-BE"/>
          </a:p>
        </p:txBody>
      </p:sp>
      <p:sp>
        <p:nvSpPr>
          <p:cNvPr id="3" name="Text Placeholder 2">
            <a:extLst>
              <a:ext uri="{FF2B5EF4-FFF2-40B4-BE49-F238E27FC236}">
                <a16:creationId xmlns:a16="http://schemas.microsoft.com/office/drawing/2014/main" id="{5AC03662-7A3A-48C8-84BF-74A5233F59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C6B1AC4-BCCE-4380-A564-659885190B0A}"/>
              </a:ext>
            </a:extLst>
          </p:cNvPr>
          <p:cNvSpPr>
            <a:spLocks noGrp="1"/>
          </p:cNvSpPr>
          <p:nvPr>
            <p:ph type="dt" sz="half" idx="10"/>
          </p:nvPr>
        </p:nvSpPr>
        <p:spPr/>
        <p:txBody>
          <a:bodyPr/>
          <a:lstStyle/>
          <a:p>
            <a:fld id="{E26C35EB-454C-4E74-90F1-5AC068F91D1C}" type="datetimeFigureOut">
              <a:rPr lang="nl-BE" smtClean="0"/>
              <a:t>18/08/2023</a:t>
            </a:fld>
            <a:endParaRPr lang="nl-BE"/>
          </a:p>
        </p:txBody>
      </p:sp>
      <p:sp>
        <p:nvSpPr>
          <p:cNvPr id="5" name="Footer Placeholder 4">
            <a:extLst>
              <a:ext uri="{FF2B5EF4-FFF2-40B4-BE49-F238E27FC236}">
                <a16:creationId xmlns:a16="http://schemas.microsoft.com/office/drawing/2014/main" id="{3D7F301B-BC78-4C6D-8469-F094D67994DA}"/>
              </a:ext>
            </a:extLst>
          </p:cNvPr>
          <p:cNvSpPr>
            <a:spLocks noGrp="1"/>
          </p:cNvSpPr>
          <p:nvPr>
            <p:ph type="ftr" sz="quarter" idx="11"/>
          </p:nvPr>
        </p:nvSpPr>
        <p:spPr/>
        <p:txBody>
          <a:bodyPr/>
          <a:lstStyle/>
          <a:p>
            <a:endParaRPr lang="nl-BE"/>
          </a:p>
        </p:txBody>
      </p:sp>
      <p:sp>
        <p:nvSpPr>
          <p:cNvPr id="6" name="Slide Number Placeholder 5">
            <a:extLst>
              <a:ext uri="{FF2B5EF4-FFF2-40B4-BE49-F238E27FC236}">
                <a16:creationId xmlns:a16="http://schemas.microsoft.com/office/drawing/2014/main" id="{F330D156-5CDF-47E5-893D-26F19A26DCE0}"/>
              </a:ext>
            </a:extLst>
          </p:cNvPr>
          <p:cNvSpPr>
            <a:spLocks noGrp="1"/>
          </p:cNvSpPr>
          <p:nvPr>
            <p:ph type="sldNum" sz="quarter" idx="12"/>
          </p:nvPr>
        </p:nvSpPr>
        <p:spPr/>
        <p:txBody>
          <a:bodyPr/>
          <a:lstStyle/>
          <a:p>
            <a:fld id="{0D74ADDB-025B-43C6-9D86-2692878CEC84}" type="slidenum">
              <a:rPr lang="nl-BE" smtClean="0"/>
              <a:t>‹nr.›</a:t>
            </a:fld>
            <a:endParaRPr lang="nl-BE"/>
          </a:p>
        </p:txBody>
      </p:sp>
    </p:spTree>
    <p:extLst>
      <p:ext uri="{BB962C8B-B14F-4D97-AF65-F5344CB8AC3E}">
        <p14:creationId xmlns:p14="http://schemas.microsoft.com/office/powerpoint/2010/main" val="2780852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1AF62-648D-4375-B642-16C67B441202}"/>
              </a:ext>
            </a:extLst>
          </p:cNvPr>
          <p:cNvSpPr>
            <a:spLocks noGrp="1"/>
          </p:cNvSpPr>
          <p:nvPr>
            <p:ph type="title"/>
          </p:nvPr>
        </p:nvSpPr>
        <p:spPr/>
        <p:txBody>
          <a:bodyPr/>
          <a:lstStyle/>
          <a:p>
            <a:r>
              <a:rPr lang="en-US"/>
              <a:t>Click to edit Master title style</a:t>
            </a:r>
            <a:endParaRPr lang="nl-BE"/>
          </a:p>
        </p:txBody>
      </p:sp>
      <p:sp>
        <p:nvSpPr>
          <p:cNvPr id="3" name="Content Placeholder 2">
            <a:extLst>
              <a:ext uri="{FF2B5EF4-FFF2-40B4-BE49-F238E27FC236}">
                <a16:creationId xmlns:a16="http://schemas.microsoft.com/office/drawing/2014/main" id="{91911D35-F6BE-4B47-9136-CE87F3C8E8A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Content Placeholder 3">
            <a:extLst>
              <a:ext uri="{FF2B5EF4-FFF2-40B4-BE49-F238E27FC236}">
                <a16:creationId xmlns:a16="http://schemas.microsoft.com/office/drawing/2014/main" id="{B27DFF6E-77B6-4E3C-BB5A-F339436705B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5" name="Date Placeholder 4">
            <a:extLst>
              <a:ext uri="{FF2B5EF4-FFF2-40B4-BE49-F238E27FC236}">
                <a16:creationId xmlns:a16="http://schemas.microsoft.com/office/drawing/2014/main" id="{49AD2E46-14E0-4A8D-86AE-10F2C4C76DFC}"/>
              </a:ext>
            </a:extLst>
          </p:cNvPr>
          <p:cNvSpPr>
            <a:spLocks noGrp="1"/>
          </p:cNvSpPr>
          <p:nvPr>
            <p:ph type="dt" sz="half" idx="10"/>
          </p:nvPr>
        </p:nvSpPr>
        <p:spPr/>
        <p:txBody>
          <a:bodyPr/>
          <a:lstStyle/>
          <a:p>
            <a:fld id="{E26C35EB-454C-4E74-90F1-5AC068F91D1C}" type="datetimeFigureOut">
              <a:rPr lang="nl-BE" smtClean="0"/>
              <a:t>18/08/2023</a:t>
            </a:fld>
            <a:endParaRPr lang="nl-BE"/>
          </a:p>
        </p:txBody>
      </p:sp>
      <p:sp>
        <p:nvSpPr>
          <p:cNvPr id="6" name="Footer Placeholder 5">
            <a:extLst>
              <a:ext uri="{FF2B5EF4-FFF2-40B4-BE49-F238E27FC236}">
                <a16:creationId xmlns:a16="http://schemas.microsoft.com/office/drawing/2014/main" id="{DC58AA8E-3E35-47D2-9483-812F50CB4573}"/>
              </a:ext>
            </a:extLst>
          </p:cNvPr>
          <p:cNvSpPr>
            <a:spLocks noGrp="1"/>
          </p:cNvSpPr>
          <p:nvPr>
            <p:ph type="ftr" sz="quarter" idx="11"/>
          </p:nvPr>
        </p:nvSpPr>
        <p:spPr/>
        <p:txBody>
          <a:bodyPr/>
          <a:lstStyle/>
          <a:p>
            <a:endParaRPr lang="nl-BE"/>
          </a:p>
        </p:txBody>
      </p:sp>
      <p:sp>
        <p:nvSpPr>
          <p:cNvPr id="7" name="Slide Number Placeholder 6">
            <a:extLst>
              <a:ext uri="{FF2B5EF4-FFF2-40B4-BE49-F238E27FC236}">
                <a16:creationId xmlns:a16="http://schemas.microsoft.com/office/drawing/2014/main" id="{DA6BBD62-A670-4A81-A6BB-47A2622DD74A}"/>
              </a:ext>
            </a:extLst>
          </p:cNvPr>
          <p:cNvSpPr>
            <a:spLocks noGrp="1"/>
          </p:cNvSpPr>
          <p:nvPr>
            <p:ph type="sldNum" sz="quarter" idx="12"/>
          </p:nvPr>
        </p:nvSpPr>
        <p:spPr/>
        <p:txBody>
          <a:bodyPr/>
          <a:lstStyle/>
          <a:p>
            <a:fld id="{0D74ADDB-025B-43C6-9D86-2692878CEC84}" type="slidenum">
              <a:rPr lang="nl-BE" smtClean="0"/>
              <a:t>‹nr.›</a:t>
            </a:fld>
            <a:endParaRPr lang="nl-BE"/>
          </a:p>
        </p:txBody>
      </p:sp>
    </p:spTree>
    <p:extLst>
      <p:ext uri="{BB962C8B-B14F-4D97-AF65-F5344CB8AC3E}">
        <p14:creationId xmlns:p14="http://schemas.microsoft.com/office/powerpoint/2010/main" val="2023053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9614D-479D-4D36-91DA-2F94048D3ADB}"/>
              </a:ext>
            </a:extLst>
          </p:cNvPr>
          <p:cNvSpPr>
            <a:spLocks noGrp="1"/>
          </p:cNvSpPr>
          <p:nvPr>
            <p:ph type="title"/>
          </p:nvPr>
        </p:nvSpPr>
        <p:spPr>
          <a:xfrm>
            <a:off x="839788" y="365125"/>
            <a:ext cx="10515600" cy="1325563"/>
          </a:xfrm>
        </p:spPr>
        <p:txBody>
          <a:bodyPr/>
          <a:lstStyle/>
          <a:p>
            <a:r>
              <a:rPr lang="en-US"/>
              <a:t>Click to edit Master title style</a:t>
            </a:r>
            <a:endParaRPr lang="nl-BE"/>
          </a:p>
        </p:txBody>
      </p:sp>
      <p:sp>
        <p:nvSpPr>
          <p:cNvPr id="3" name="Text Placeholder 2">
            <a:extLst>
              <a:ext uri="{FF2B5EF4-FFF2-40B4-BE49-F238E27FC236}">
                <a16:creationId xmlns:a16="http://schemas.microsoft.com/office/drawing/2014/main" id="{AACF45FD-006A-49C1-97A9-17EBF07CE2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5A589CA-EF9A-4203-9CD8-3D3352CECA0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5" name="Text Placeholder 4">
            <a:extLst>
              <a:ext uri="{FF2B5EF4-FFF2-40B4-BE49-F238E27FC236}">
                <a16:creationId xmlns:a16="http://schemas.microsoft.com/office/drawing/2014/main" id="{2F863582-953F-42FB-81EA-0E1EFCEAD3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F0CAD95-6CEC-4D3E-B709-C7497ED4D55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7" name="Date Placeholder 6">
            <a:extLst>
              <a:ext uri="{FF2B5EF4-FFF2-40B4-BE49-F238E27FC236}">
                <a16:creationId xmlns:a16="http://schemas.microsoft.com/office/drawing/2014/main" id="{18F83BC7-64C2-49D8-872C-D0BFA333CA5A}"/>
              </a:ext>
            </a:extLst>
          </p:cNvPr>
          <p:cNvSpPr>
            <a:spLocks noGrp="1"/>
          </p:cNvSpPr>
          <p:nvPr>
            <p:ph type="dt" sz="half" idx="10"/>
          </p:nvPr>
        </p:nvSpPr>
        <p:spPr/>
        <p:txBody>
          <a:bodyPr/>
          <a:lstStyle/>
          <a:p>
            <a:fld id="{E26C35EB-454C-4E74-90F1-5AC068F91D1C}" type="datetimeFigureOut">
              <a:rPr lang="nl-BE" smtClean="0"/>
              <a:t>18/08/2023</a:t>
            </a:fld>
            <a:endParaRPr lang="nl-BE"/>
          </a:p>
        </p:txBody>
      </p:sp>
      <p:sp>
        <p:nvSpPr>
          <p:cNvPr id="8" name="Footer Placeholder 7">
            <a:extLst>
              <a:ext uri="{FF2B5EF4-FFF2-40B4-BE49-F238E27FC236}">
                <a16:creationId xmlns:a16="http://schemas.microsoft.com/office/drawing/2014/main" id="{2EB3FCE5-0BEC-483F-AE0F-3220770DBA85}"/>
              </a:ext>
            </a:extLst>
          </p:cNvPr>
          <p:cNvSpPr>
            <a:spLocks noGrp="1"/>
          </p:cNvSpPr>
          <p:nvPr>
            <p:ph type="ftr" sz="quarter" idx="11"/>
          </p:nvPr>
        </p:nvSpPr>
        <p:spPr/>
        <p:txBody>
          <a:bodyPr/>
          <a:lstStyle/>
          <a:p>
            <a:endParaRPr lang="nl-BE"/>
          </a:p>
        </p:txBody>
      </p:sp>
      <p:sp>
        <p:nvSpPr>
          <p:cNvPr id="9" name="Slide Number Placeholder 8">
            <a:extLst>
              <a:ext uri="{FF2B5EF4-FFF2-40B4-BE49-F238E27FC236}">
                <a16:creationId xmlns:a16="http://schemas.microsoft.com/office/drawing/2014/main" id="{86D357E7-BC7E-45CB-8740-B2DE15A21EA0}"/>
              </a:ext>
            </a:extLst>
          </p:cNvPr>
          <p:cNvSpPr>
            <a:spLocks noGrp="1"/>
          </p:cNvSpPr>
          <p:nvPr>
            <p:ph type="sldNum" sz="quarter" idx="12"/>
          </p:nvPr>
        </p:nvSpPr>
        <p:spPr/>
        <p:txBody>
          <a:bodyPr/>
          <a:lstStyle/>
          <a:p>
            <a:fld id="{0D74ADDB-025B-43C6-9D86-2692878CEC84}" type="slidenum">
              <a:rPr lang="nl-BE" smtClean="0"/>
              <a:t>‹nr.›</a:t>
            </a:fld>
            <a:endParaRPr lang="nl-BE"/>
          </a:p>
        </p:txBody>
      </p:sp>
    </p:spTree>
    <p:extLst>
      <p:ext uri="{BB962C8B-B14F-4D97-AF65-F5344CB8AC3E}">
        <p14:creationId xmlns:p14="http://schemas.microsoft.com/office/powerpoint/2010/main" val="1786402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C040C-00D9-423B-B770-82CEF0A4A1AB}"/>
              </a:ext>
            </a:extLst>
          </p:cNvPr>
          <p:cNvSpPr>
            <a:spLocks noGrp="1"/>
          </p:cNvSpPr>
          <p:nvPr>
            <p:ph type="title"/>
          </p:nvPr>
        </p:nvSpPr>
        <p:spPr/>
        <p:txBody>
          <a:bodyPr/>
          <a:lstStyle/>
          <a:p>
            <a:r>
              <a:rPr lang="en-US"/>
              <a:t>Click to edit Master title style</a:t>
            </a:r>
            <a:endParaRPr lang="nl-BE"/>
          </a:p>
        </p:txBody>
      </p:sp>
      <p:sp>
        <p:nvSpPr>
          <p:cNvPr id="3" name="Date Placeholder 2">
            <a:extLst>
              <a:ext uri="{FF2B5EF4-FFF2-40B4-BE49-F238E27FC236}">
                <a16:creationId xmlns:a16="http://schemas.microsoft.com/office/drawing/2014/main" id="{20966EB8-5335-4DAC-B4F7-497477CA9434}"/>
              </a:ext>
            </a:extLst>
          </p:cNvPr>
          <p:cNvSpPr>
            <a:spLocks noGrp="1"/>
          </p:cNvSpPr>
          <p:nvPr>
            <p:ph type="dt" sz="half" idx="10"/>
          </p:nvPr>
        </p:nvSpPr>
        <p:spPr/>
        <p:txBody>
          <a:bodyPr/>
          <a:lstStyle/>
          <a:p>
            <a:fld id="{E26C35EB-454C-4E74-90F1-5AC068F91D1C}" type="datetimeFigureOut">
              <a:rPr lang="nl-BE" smtClean="0"/>
              <a:t>18/08/2023</a:t>
            </a:fld>
            <a:endParaRPr lang="nl-BE"/>
          </a:p>
        </p:txBody>
      </p:sp>
      <p:sp>
        <p:nvSpPr>
          <p:cNvPr id="4" name="Footer Placeholder 3">
            <a:extLst>
              <a:ext uri="{FF2B5EF4-FFF2-40B4-BE49-F238E27FC236}">
                <a16:creationId xmlns:a16="http://schemas.microsoft.com/office/drawing/2014/main" id="{40630084-EDC9-4FCC-8681-D1C6E289AEA3}"/>
              </a:ext>
            </a:extLst>
          </p:cNvPr>
          <p:cNvSpPr>
            <a:spLocks noGrp="1"/>
          </p:cNvSpPr>
          <p:nvPr>
            <p:ph type="ftr" sz="quarter" idx="11"/>
          </p:nvPr>
        </p:nvSpPr>
        <p:spPr/>
        <p:txBody>
          <a:bodyPr/>
          <a:lstStyle/>
          <a:p>
            <a:endParaRPr lang="nl-BE"/>
          </a:p>
        </p:txBody>
      </p:sp>
      <p:sp>
        <p:nvSpPr>
          <p:cNvPr id="5" name="Slide Number Placeholder 4">
            <a:extLst>
              <a:ext uri="{FF2B5EF4-FFF2-40B4-BE49-F238E27FC236}">
                <a16:creationId xmlns:a16="http://schemas.microsoft.com/office/drawing/2014/main" id="{6DC09767-0507-405D-818C-49AAD094F85E}"/>
              </a:ext>
            </a:extLst>
          </p:cNvPr>
          <p:cNvSpPr>
            <a:spLocks noGrp="1"/>
          </p:cNvSpPr>
          <p:nvPr>
            <p:ph type="sldNum" sz="quarter" idx="12"/>
          </p:nvPr>
        </p:nvSpPr>
        <p:spPr/>
        <p:txBody>
          <a:bodyPr/>
          <a:lstStyle/>
          <a:p>
            <a:fld id="{0D74ADDB-025B-43C6-9D86-2692878CEC84}" type="slidenum">
              <a:rPr lang="nl-BE" smtClean="0"/>
              <a:t>‹nr.›</a:t>
            </a:fld>
            <a:endParaRPr lang="nl-BE"/>
          </a:p>
        </p:txBody>
      </p:sp>
    </p:spTree>
    <p:extLst>
      <p:ext uri="{BB962C8B-B14F-4D97-AF65-F5344CB8AC3E}">
        <p14:creationId xmlns:p14="http://schemas.microsoft.com/office/powerpoint/2010/main" val="1380916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5991DB-9FCF-435E-A385-AF937379DDCD}"/>
              </a:ext>
            </a:extLst>
          </p:cNvPr>
          <p:cNvSpPr>
            <a:spLocks noGrp="1"/>
          </p:cNvSpPr>
          <p:nvPr>
            <p:ph type="dt" sz="half" idx="10"/>
          </p:nvPr>
        </p:nvSpPr>
        <p:spPr/>
        <p:txBody>
          <a:bodyPr/>
          <a:lstStyle/>
          <a:p>
            <a:fld id="{E26C35EB-454C-4E74-90F1-5AC068F91D1C}" type="datetimeFigureOut">
              <a:rPr lang="nl-BE" smtClean="0"/>
              <a:t>18/08/2023</a:t>
            </a:fld>
            <a:endParaRPr lang="nl-BE"/>
          </a:p>
        </p:txBody>
      </p:sp>
      <p:sp>
        <p:nvSpPr>
          <p:cNvPr id="3" name="Footer Placeholder 2">
            <a:extLst>
              <a:ext uri="{FF2B5EF4-FFF2-40B4-BE49-F238E27FC236}">
                <a16:creationId xmlns:a16="http://schemas.microsoft.com/office/drawing/2014/main" id="{64A96EA6-073E-4D66-BB58-EE5567CACF50}"/>
              </a:ext>
            </a:extLst>
          </p:cNvPr>
          <p:cNvSpPr>
            <a:spLocks noGrp="1"/>
          </p:cNvSpPr>
          <p:nvPr>
            <p:ph type="ftr" sz="quarter" idx="11"/>
          </p:nvPr>
        </p:nvSpPr>
        <p:spPr/>
        <p:txBody>
          <a:bodyPr/>
          <a:lstStyle/>
          <a:p>
            <a:endParaRPr lang="nl-BE"/>
          </a:p>
        </p:txBody>
      </p:sp>
      <p:sp>
        <p:nvSpPr>
          <p:cNvPr id="4" name="Slide Number Placeholder 3">
            <a:extLst>
              <a:ext uri="{FF2B5EF4-FFF2-40B4-BE49-F238E27FC236}">
                <a16:creationId xmlns:a16="http://schemas.microsoft.com/office/drawing/2014/main" id="{BB36A630-5AF2-4EA3-A71A-1C25AE9882E3}"/>
              </a:ext>
            </a:extLst>
          </p:cNvPr>
          <p:cNvSpPr>
            <a:spLocks noGrp="1"/>
          </p:cNvSpPr>
          <p:nvPr>
            <p:ph type="sldNum" sz="quarter" idx="12"/>
          </p:nvPr>
        </p:nvSpPr>
        <p:spPr/>
        <p:txBody>
          <a:bodyPr/>
          <a:lstStyle/>
          <a:p>
            <a:fld id="{0D74ADDB-025B-43C6-9D86-2692878CEC84}" type="slidenum">
              <a:rPr lang="nl-BE" smtClean="0"/>
              <a:t>‹nr.›</a:t>
            </a:fld>
            <a:endParaRPr lang="nl-BE"/>
          </a:p>
        </p:txBody>
      </p:sp>
    </p:spTree>
    <p:extLst>
      <p:ext uri="{BB962C8B-B14F-4D97-AF65-F5344CB8AC3E}">
        <p14:creationId xmlns:p14="http://schemas.microsoft.com/office/powerpoint/2010/main" val="3201165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0E5E1-F3CB-41AD-9BCF-F025B1EC38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BE"/>
          </a:p>
        </p:txBody>
      </p:sp>
      <p:sp>
        <p:nvSpPr>
          <p:cNvPr id="3" name="Content Placeholder 2">
            <a:extLst>
              <a:ext uri="{FF2B5EF4-FFF2-40B4-BE49-F238E27FC236}">
                <a16:creationId xmlns:a16="http://schemas.microsoft.com/office/drawing/2014/main" id="{A42BB254-4A82-4960-8B16-CF34CED73B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Text Placeholder 3">
            <a:extLst>
              <a:ext uri="{FF2B5EF4-FFF2-40B4-BE49-F238E27FC236}">
                <a16:creationId xmlns:a16="http://schemas.microsoft.com/office/drawing/2014/main" id="{50711EAF-A56C-4D39-AE6C-2AAD14EAE4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1DF779F-9863-47B5-A47A-F390B3E6CE31}"/>
              </a:ext>
            </a:extLst>
          </p:cNvPr>
          <p:cNvSpPr>
            <a:spLocks noGrp="1"/>
          </p:cNvSpPr>
          <p:nvPr>
            <p:ph type="dt" sz="half" idx="10"/>
          </p:nvPr>
        </p:nvSpPr>
        <p:spPr/>
        <p:txBody>
          <a:bodyPr/>
          <a:lstStyle/>
          <a:p>
            <a:fld id="{E26C35EB-454C-4E74-90F1-5AC068F91D1C}" type="datetimeFigureOut">
              <a:rPr lang="nl-BE" smtClean="0"/>
              <a:t>18/08/2023</a:t>
            </a:fld>
            <a:endParaRPr lang="nl-BE"/>
          </a:p>
        </p:txBody>
      </p:sp>
      <p:sp>
        <p:nvSpPr>
          <p:cNvPr id="6" name="Footer Placeholder 5">
            <a:extLst>
              <a:ext uri="{FF2B5EF4-FFF2-40B4-BE49-F238E27FC236}">
                <a16:creationId xmlns:a16="http://schemas.microsoft.com/office/drawing/2014/main" id="{A5C2988E-97CC-4965-87F0-ABAE4D04D7F9}"/>
              </a:ext>
            </a:extLst>
          </p:cNvPr>
          <p:cNvSpPr>
            <a:spLocks noGrp="1"/>
          </p:cNvSpPr>
          <p:nvPr>
            <p:ph type="ftr" sz="quarter" idx="11"/>
          </p:nvPr>
        </p:nvSpPr>
        <p:spPr/>
        <p:txBody>
          <a:bodyPr/>
          <a:lstStyle/>
          <a:p>
            <a:endParaRPr lang="nl-BE"/>
          </a:p>
        </p:txBody>
      </p:sp>
      <p:sp>
        <p:nvSpPr>
          <p:cNvPr id="7" name="Slide Number Placeholder 6">
            <a:extLst>
              <a:ext uri="{FF2B5EF4-FFF2-40B4-BE49-F238E27FC236}">
                <a16:creationId xmlns:a16="http://schemas.microsoft.com/office/drawing/2014/main" id="{82BEA5EC-7793-4C1F-BEA0-81B744F0B7B3}"/>
              </a:ext>
            </a:extLst>
          </p:cNvPr>
          <p:cNvSpPr>
            <a:spLocks noGrp="1"/>
          </p:cNvSpPr>
          <p:nvPr>
            <p:ph type="sldNum" sz="quarter" idx="12"/>
          </p:nvPr>
        </p:nvSpPr>
        <p:spPr/>
        <p:txBody>
          <a:bodyPr/>
          <a:lstStyle/>
          <a:p>
            <a:fld id="{0D74ADDB-025B-43C6-9D86-2692878CEC84}" type="slidenum">
              <a:rPr lang="nl-BE" smtClean="0"/>
              <a:t>‹nr.›</a:t>
            </a:fld>
            <a:endParaRPr lang="nl-BE"/>
          </a:p>
        </p:txBody>
      </p:sp>
    </p:spTree>
    <p:extLst>
      <p:ext uri="{BB962C8B-B14F-4D97-AF65-F5344CB8AC3E}">
        <p14:creationId xmlns:p14="http://schemas.microsoft.com/office/powerpoint/2010/main" val="1259712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02774-DA14-4E06-B0B2-604CB5F42B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BE"/>
          </a:p>
        </p:txBody>
      </p:sp>
      <p:sp>
        <p:nvSpPr>
          <p:cNvPr id="3" name="Picture Placeholder 2">
            <a:extLst>
              <a:ext uri="{FF2B5EF4-FFF2-40B4-BE49-F238E27FC236}">
                <a16:creationId xmlns:a16="http://schemas.microsoft.com/office/drawing/2014/main" id="{0415A64E-F8F4-472C-818C-D207F31EC5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ext Placeholder 3">
            <a:extLst>
              <a:ext uri="{FF2B5EF4-FFF2-40B4-BE49-F238E27FC236}">
                <a16:creationId xmlns:a16="http://schemas.microsoft.com/office/drawing/2014/main" id="{2164F3D0-C09A-41BF-94E9-EBC9EA03DE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7772814-A2EC-4F5E-A886-0E25E6A81938}"/>
              </a:ext>
            </a:extLst>
          </p:cNvPr>
          <p:cNvSpPr>
            <a:spLocks noGrp="1"/>
          </p:cNvSpPr>
          <p:nvPr>
            <p:ph type="dt" sz="half" idx="10"/>
          </p:nvPr>
        </p:nvSpPr>
        <p:spPr/>
        <p:txBody>
          <a:bodyPr/>
          <a:lstStyle/>
          <a:p>
            <a:fld id="{E26C35EB-454C-4E74-90F1-5AC068F91D1C}" type="datetimeFigureOut">
              <a:rPr lang="nl-BE" smtClean="0"/>
              <a:t>18/08/2023</a:t>
            </a:fld>
            <a:endParaRPr lang="nl-BE"/>
          </a:p>
        </p:txBody>
      </p:sp>
      <p:sp>
        <p:nvSpPr>
          <p:cNvPr id="6" name="Footer Placeholder 5">
            <a:extLst>
              <a:ext uri="{FF2B5EF4-FFF2-40B4-BE49-F238E27FC236}">
                <a16:creationId xmlns:a16="http://schemas.microsoft.com/office/drawing/2014/main" id="{752D8F68-7139-42E0-B933-70867D26EC66}"/>
              </a:ext>
            </a:extLst>
          </p:cNvPr>
          <p:cNvSpPr>
            <a:spLocks noGrp="1"/>
          </p:cNvSpPr>
          <p:nvPr>
            <p:ph type="ftr" sz="quarter" idx="11"/>
          </p:nvPr>
        </p:nvSpPr>
        <p:spPr/>
        <p:txBody>
          <a:bodyPr/>
          <a:lstStyle/>
          <a:p>
            <a:endParaRPr lang="nl-BE"/>
          </a:p>
        </p:txBody>
      </p:sp>
      <p:sp>
        <p:nvSpPr>
          <p:cNvPr id="7" name="Slide Number Placeholder 6">
            <a:extLst>
              <a:ext uri="{FF2B5EF4-FFF2-40B4-BE49-F238E27FC236}">
                <a16:creationId xmlns:a16="http://schemas.microsoft.com/office/drawing/2014/main" id="{8C5BFD30-1D91-4ED8-ACE4-4B0FC57089FF}"/>
              </a:ext>
            </a:extLst>
          </p:cNvPr>
          <p:cNvSpPr>
            <a:spLocks noGrp="1"/>
          </p:cNvSpPr>
          <p:nvPr>
            <p:ph type="sldNum" sz="quarter" idx="12"/>
          </p:nvPr>
        </p:nvSpPr>
        <p:spPr/>
        <p:txBody>
          <a:bodyPr/>
          <a:lstStyle/>
          <a:p>
            <a:fld id="{0D74ADDB-025B-43C6-9D86-2692878CEC84}" type="slidenum">
              <a:rPr lang="nl-BE" smtClean="0"/>
              <a:t>‹nr.›</a:t>
            </a:fld>
            <a:endParaRPr lang="nl-BE"/>
          </a:p>
        </p:txBody>
      </p:sp>
    </p:spTree>
    <p:extLst>
      <p:ext uri="{BB962C8B-B14F-4D97-AF65-F5344CB8AC3E}">
        <p14:creationId xmlns:p14="http://schemas.microsoft.com/office/powerpoint/2010/main" val="2930595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C3A5FD-A8D9-4E49-942B-727B39FED9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nl-BE"/>
          </a:p>
        </p:txBody>
      </p:sp>
      <p:sp>
        <p:nvSpPr>
          <p:cNvPr id="3" name="Text Placeholder 2">
            <a:extLst>
              <a:ext uri="{FF2B5EF4-FFF2-40B4-BE49-F238E27FC236}">
                <a16:creationId xmlns:a16="http://schemas.microsoft.com/office/drawing/2014/main" id="{778A3B01-FC72-452A-B369-B1525D2FD2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a:extLst>
              <a:ext uri="{FF2B5EF4-FFF2-40B4-BE49-F238E27FC236}">
                <a16:creationId xmlns:a16="http://schemas.microsoft.com/office/drawing/2014/main" id="{208FF1F8-8234-4DC0-A868-F45D0E0C3A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6C35EB-454C-4E74-90F1-5AC068F91D1C}" type="datetimeFigureOut">
              <a:rPr lang="nl-BE" smtClean="0"/>
              <a:t>18/08/2023</a:t>
            </a:fld>
            <a:endParaRPr lang="nl-BE"/>
          </a:p>
        </p:txBody>
      </p:sp>
      <p:sp>
        <p:nvSpPr>
          <p:cNvPr id="5" name="Footer Placeholder 4">
            <a:extLst>
              <a:ext uri="{FF2B5EF4-FFF2-40B4-BE49-F238E27FC236}">
                <a16:creationId xmlns:a16="http://schemas.microsoft.com/office/drawing/2014/main" id="{3D206D2B-F4A7-430D-B187-287B63E5DF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Slide Number Placeholder 5">
            <a:extLst>
              <a:ext uri="{FF2B5EF4-FFF2-40B4-BE49-F238E27FC236}">
                <a16:creationId xmlns:a16="http://schemas.microsoft.com/office/drawing/2014/main" id="{2C001720-0621-4C07-87FB-2D02EAC556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74ADDB-025B-43C6-9D86-2692878CEC84}" type="slidenum">
              <a:rPr lang="nl-BE" smtClean="0"/>
              <a:t>‹nr.›</a:t>
            </a:fld>
            <a:endParaRPr lang="nl-BE"/>
          </a:p>
        </p:txBody>
      </p:sp>
    </p:spTree>
    <p:extLst>
      <p:ext uri="{BB962C8B-B14F-4D97-AF65-F5344CB8AC3E}">
        <p14:creationId xmlns:p14="http://schemas.microsoft.com/office/powerpoint/2010/main" val="1994807618"/>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hyperlink" Target="https://defeniks.com/?page_id=52" TargetMode="Externa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6.png"/><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95C9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BD383-6F70-484C-B690-69A2A7E2E8D6}"/>
              </a:ext>
            </a:extLst>
          </p:cNvPr>
          <p:cNvSpPr>
            <a:spLocks noGrp="1"/>
          </p:cNvSpPr>
          <p:nvPr>
            <p:ph type="ctrTitle"/>
          </p:nvPr>
        </p:nvSpPr>
        <p:spPr>
          <a:xfrm>
            <a:off x="1524000" y="3247052"/>
            <a:ext cx="9144000" cy="710779"/>
          </a:xfrm>
        </p:spPr>
        <p:txBody>
          <a:bodyPr>
            <a:normAutofit fontScale="90000"/>
          </a:bodyPr>
          <a:lstStyle/>
          <a:p>
            <a:r>
              <a:rPr lang="nl-BE" dirty="0">
                <a:solidFill>
                  <a:schemeClr val="bg1"/>
                </a:solidFill>
                <a:latin typeface="Andes ExtraBold" panose="02000000000000000000" pitchFamily="50" charset="0"/>
              </a:rPr>
              <a:t>Infoavond (nieuwe) ouders</a:t>
            </a:r>
          </a:p>
        </p:txBody>
      </p:sp>
      <p:sp>
        <p:nvSpPr>
          <p:cNvPr id="3" name="Subtitle 2">
            <a:extLst>
              <a:ext uri="{FF2B5EF4-FFF2-40B4-BE49-F238E27FC236}">
                <a16:creationId xmlns:a16="http://schemas.microsoft.com/office/drawing/2014/main" id="{204ADA13-DFC3-4A0E-8076-D0BF08ECFE90}"/>
              </a:ext>
            </a:extLst>
          </p:cNvPr>
          <p:cNvSpPr>
            <a:spLocks noGrp="1"/>
          </p:cNvSpPr>
          <p:nvPr>
            <p:ph type="subTitle" idx="1"/>
          </p:nvPr>
        </p:nvSpPr>
        <p:spPr>
          <a:xfrm>
            <a:off x="1524000" y="4355064"/>
            <a:ext cx="9144000" cy="601824"/>
          </a:xfrm>
        </p:spPr>
        <p:txBody>
          <a:bodyPr/>
          <a:lstStyle/>
          <a:p>
            <a:r>
              <a:rPr lang="nl-BE" dirty="0">
                <a:solidFill>
                  <a:schemeClr val="bg1"/>
                </a:solidFill>
                <a:latin typeface="Andes SemiBold" panose="02000000000000000000" pitchFamily="50" charset="0"/>
              </a:rPr>
              <a:t>Scoutsjaar 2023-2024</a:t>
            </a:r>
          </a:p>
        </p:txBody>
      </p:sp>
      <p:pic>
        <p:nvPicPr>
          <p:cNvPr id="5" name="Picture 4">
            <a:extLst>
              <a:ext uri="{FF2B5EF4-FFF2-40B4-BE49-F238E27FC236}">
                <a16:creationId xmlns:a16="http://schemas.microsoft.com/office/drawing/2014/main" id="{D2BA07EB-8234-4FE4-9D46-B9B5F4537D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2420" y="634938"/>
            <a:ext cx="1960184" cy="1913969"/>
          </a:xfrm>
          <a:prstGeom prst="rect">
            <a:avLst/>
          </a:prstGeom>
        </p:spPr>
      </p:pic>
      <p:pic>
        <p:nvPicPr>
          <p:cNvPr id="6" name="Afbeelding 5">
            <a:extLst>
              <a:ext uri="{FF2B5EF4-FFF2-40B4-BE49-F238E27FC236}">
                <a16:creationId xmlns:a16="http://schemas.microsoft.com/office/drawing/2014/main" id="{9F50BB68-3D08-344F-BD4C-5DF5FCEB8054}"/>
              </a:ext>
            </a:extLst>
          </p:cNvPr>
          <p:cNvPicPr>
            <a:picLocks noChangeAspect="1"/>
          </p:cNvPicPr>
          <p:nvPr/>
        </p:nvPicPr>
        <p:blipFill>
          <a:blip r:embed="rId3"/>
          <a:stretch>
            <a:fillRect/>
          </a:stretch>
        </p:blipFill>
        <p:spPr>
          <a:xfrm>
            <a:off x="10259761" y="4938909"/>
            <a:ext cx="1932239" cy="1861976"/>
          </a:xfrm>
          <a:prstGeom prst="rect">
            <a:avLst/>
          </a:prstGeom>
        </p:spPr>
      </p:pic>
    </p:spTree>
    <p:extLst>
      <p:ext uri="{BB962C8B-B14F-4D97-AF65-F5344CB8AC3E}">
        <p14:creationId xmlns:p14="http://schemas.microsoft.com/office/powerpoint/2010/main" val="14515732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95C9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2E140B-BB2B-3E44-A25F-3D11EE5E0BA5}"/>
              </a:ext>
            </a:extLst>
          </p:cNvPr>
          <p:cNvSpPr>
            <a:spLocks noGrp="1"/>
          </p:cNvSpPr>
          <p:nvPr>
            <p:ph type="title"/>
          </p:nvPr>
        </p:nvSpPr>
        <p:spPr/>
        <p:txBody>
          <a:bodyPr>
            <a:normAutofit/>
          </a:bodyPr>
          <a:lstStyle/>
          <a:p>
            <a:r>
              <a:rPr lang="nl-BE" sz="6600" dirty="0">
                <a:solidFill>
                  <a:schemeClr val="bg1"/>
                </a:solidFill>
              </a:rPr>
              <a:t>TAKWERKING</a:t>
            </a:r>
          </a:p>
        </p:txBody>
      </p:sp>
      <p:sp>
        <p:nvSpPr>
          <p:cNvPr id="3" name="Tijdelijke aanduiding voor inhoud 2">
            <a:extLst>
              <a:ext uri="{FF2B5EF4-FFF2-40B4-BE49-F238E27FC236}">
                <a16:creationId xmlns:a16="http://schemas.microsoft.com/office/drawing/2014/main" id="{B5FFD4AB-718B-6C40-910D-E09027CE3EBF}"/>
              </a:ext>
            </a:extLst>
          </p:cNvPr>
          <p:cNvSpPr>
            <a:spLocks noGrp="1"/>
          </p:cNvSpPr>
          <p:nvPr>
            <p:ph idx="1"/>
          </p:nvPr>
        </p:nvSpPr>
        <p:spPr/>
        <p:txBody>
          <a:bodyPr/>
          <a:lstStyle/>
          <a:p>
            <a:pPr lvl="1"/>
            <a:endParaRPr lang="nl-BE" dirty="0">
              <a:solidFill>
                <a:schemeClr val="bg1"/>
              </a:solidFill>
            </a:endParaRPr>
          </a:p>
        </p:txBody>
      </p:sp>
      <p:pic>
        <p:nvPicPr>
          <p:cNvPr id="4" name="Afbeelding 3">
            <a:extLst>
              <a:ext uri="{FF2B5EF4-FFF2-40B4-BE49-F238E27FC236}">
                <a16:creationId xmlns:a16="http://schemas.microsoft.com/office/drawing/2014/main" id="{BF6F2D3F-BC65-DA48-8115-A9F13DE49DD5}"/>
              </a:ext>
            </a:extLst>
          </p:cNvPr>
          <p:cNvPicPr>
            <a:picLocks noChangeAspect="1"/>
          </p:cNvPicPr>
          <p:nvPr/>
        </p:nvPicPr>
        <p:blipFill>
          <a:blip r:embed="rId2"/>
          <a:stretch>
            <a:fillRect/>
          </a:stretch>
        </p:blipFill>
        <p:spPr>
          <a:xfrm>
            <a:off x="10259761" y="4938909"/>
            <a:ext cx="1932239" cy="1861976"/>
          </a:xfrm>
          <a:prstGeom prst="rect">
            <a:avLst/>
          </a:prstGeom>
        </p:spPr>
      </p:pic>
    </p:spTree>
    <p:extLst>
      <p:ext uri="{BB962C8B-B14F-4D97-AF65-F5344CB8AC3E}">
        <p14:creationId xmlns:p14="http://schemas.microsoft.com/office/powerpoint/2010/main" val="3330525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95C9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685522-4C2C-7E47-B026-418CF1BEE325}"/>
              </a:ext>
            </a:extLst>
          </p:cNvPr>
          <p:cNvSpPr>
            <a:spLocks noGrp="1"/>
          </p:cNvSpPr>
          <p:nvPr>
            <p:ph type="title"/>
          </p:nvPr>
        </p:nvSpPr>
        <p:spPr/>
        <p:txBody>
          <a:bodyPr/>
          <a:lstStyle/>
          <a:p>
            <a:r>
              <a:rPr lang="nl-BE" dirty="0">
                <a:solidFill>
                  <a:schemeClr val="bg1"/>
                </a:solidFill>
              </a:rPr>
              <a:t>Takken</a:t>
            </a:r>
          </a:p>
        </p:txBody>
      </p:sp>
      <p:sp>
        <p:nvSpPr>
          <p:cNvPr id="3" name="Tijdelijke aanduiding voor inhoud 2">
            <a:extLst>
              <a:ext uri="{FF2B5EF4-FFF2-40B4-BE49-F238E27FC236}">
                <a16:creationId xmlns:a16="http://schemas.microsoft.com/office/drawing/2014/main" id="{D21E75D5-96C2-C544-91D1-8F78230434A0}"/>
              </a:ext>
            </a:extLst>
          </p:cNvPr>
          <p:cNvSpPr>
            <a:spLocks noGrp="1"/>
          </p:cNvSpPr>
          <p:nvPr>
            <p:ph idx="1"/>
          </p:nvPr>
        </p:nvSpPr>
        <p:spPr/>
        <p:txBody>
          <a:bodyPr/>
          <a:lstStyle/>
          <a:p>
            <a:r>
              <a:rPr lang="nl-BE" dirty="0">
                <a:solidFill>
                  <a:schemeClr val="bg1"/>
                </a:solidFill>
              </a:rPr>
              <a:t>Bevers (‘17-’16)</a:t>
            </a:r>
          </a:p>
          <a:p>
            <a:r>
              <a:rPr lang="nl-BE" dirty="0">
                <a:solidFill>
                  <a:schemeClr val="bg1"/>
                </a:solidFill>
              </a:rPr>
              <a:t>Welpen (‘15-’14)</a:t>
            </a:r>
          </a:p>
          <a:p>
            <a:r>
              <a:rPr lang="nl-BE" dirty="0">
                <a:solidFill>
                  <a:schemeClr val="bg1"/>
                </a:solidFill>
              </a:rPr>
              <a:t>Wolven(‘13-’12)</a:t>
            </a:r>
          </a:p>
          <a:p>
            <a:r>
              <a:rPr lang="nl-BE" dirty="0">
                <a:solidFill>
                  <a:schemeClr val="bg1"/>
                </a:solidFill>
              </a:rPr>
              <a:t>Jongverkenners – jonggidsen (’11-’10) </a:t>
            </a:r>
          </a:p>
          <a:p>
            <a:r>
              <a:rPr lang="nl-BE" dirty="0">
                <a:solidFill>
                  <a:schemeClr val="bg1"/>
                </a:solidFill>
              </a:rPr>
              <a:t>Verkenners – gidsen (‘09-’08)</a:t>
            </a:r>
          </a:p>
          <a:p>
            <a:r>
              <a:rPr lang="nl-BE" dirty="0" err="1">
                <a:solidFill>
                  <a:schemeClr val="bg1"/>
                </a:solidFill>
              </a:rPr>
              <a:t>Seniors</a:t>
            </a:r>
            <a:r>
              <a:rPr lang="nl-BE" dirty="0">
                <a:solidFill>
                  <a:schemeClr val="bg1"/>
                </a:solidFill>
              </a:rPr>
              <a:t> (‘07)</a:t>
            </a:r>
          </a:p>
          <a:p>
            <a:r>
              <a:rPr lang="nl-BE" dirty="0">
                <a:solidFill>
                  <a:schemeClr val="bg1"/>
                </a:solidFill>
              </a:rPr>
              <a:t>Leiding </a:t>
            </a:r>
          </a:p>
          <a:p>
            <a:r>
              <a:rPr lang="nl-BE" dirty="0">
                <a:solidFill>
                  <a:schemeClr val="bg1"/>
                </a:solidFill>
              </a:rPr>
              <a:t>Stam </a:t>
            </a:r>
          </a:p>
        </p:txBody>
      </p:sp>
      <p:pic>
        <p:nvPicPr>
          <p:cNvPr id="5" name="Afbeelding 4">
            <a:extLst>
              <a:ext uri="{FF2B5EF4-FFF2-40B4-BE49-F238E27FC236}">
                <a16:creationId xmlns:a16="http://schemas.microsoft.com/office/drawing/2014/main" id="{801FB70C-88D3-8C4C-89B6-8EC8CCE748FE}"/>
              </a:ext>
            </a:extLst>
          </p:cNvPr>
          <p:cNvPicPr>
            <a:picLocks noChangeAspect="1"/>
          </p:cNvPicPr>
          <p:nvPr/>
        </p:nvPicPr>
        <p:blipFill>
          <a:blip r:embed="rId2"/>
          <a:stretch>
            <a:fillRect/>
          </a:stretch>
        </p:blipFill>
        <p:spPr>
          <a:xfrm>
            <a:off x="6760809" y="2620550"/>
            <a:ext cx="5232244" cy="3413658"/>
          </a:xfrm>
          <a:prstGeom prst="rect">
            <a:avLst/>
          </a:prstGeom>
        </p:spPr>
      </p:pic>
    </p:spTree>
    <p:extLst>
      <p:ext uri="{BB962C8B-B14F-4D97-AF65-F5344CB8AC3E}">
        <p14:creationId xmlns:p14="http://schemas.microsoft.com/office/powerpoint/2010/main" val="1314353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95C9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BD40A2-CAAD-7643-8F90-9DAC7CC0B5A7}"/>
              </a:ext>
            </a:extLst>
          </p:cNvPr>
          <p:cNvSpPr>
            <a:spLocks noGrp="1"/>
          </p:cNvSpPr>
          <p:nvPr>
            <p:ph type="title"/>
          </p:nvPr>
        </p:nvSpPr>
        <p:spPr/>
        <p:txBody>
          <a:bodyPr/>
          <a:lstStyle/>
          <a:p>
            <a:r>
              <a:rPr lang="nl-BE" dirty="0">
                <a:solidFill>
                  <a:schemeClr val="bg1"/>
                </a:solidFill>
              </a:rPr>
              <a:t>Takken </a:t>
            </a:r>
          </a:p>
        </p:txBody>
      </p:sp>
      <p:sp>
        <p:nvSpPr>
          <p:cNvPr id="3" name="Tijdelijke aanduiding voor inhoud 2">
            <a:extLst>
              <a:ext uri="{FF2B5EF4-FFF2-40B4-BE49-F238E27FC236}">
                <a16:creationId xmlns:a16="http://schemas.microsoft.com/office/drawing/2014/main" id="{0F146337-ED5E-E142-AF31-5AA7754672E5}"/>
              </a:ext>
            </a:extLst>
          </p:cNvPr>
          <p:cNvSpPr>
            <a:spLocks noGrp="1"/>
          </p:cNvSpPr>
          <p:nvPr>
            <p:ph idx="1"/>
          </p:nvPr>
        </p:nvSpPr>
        <p:spPr/>
        <p:txBody>
          <a:bodyPr/>
          <a:lstStyle/>
          <a:p>
            <a:r>
              <a:rPr lang="nl-BE" dirty="0">
                <a:solidFill>
                  <a:schemeClr val="bg1"/>
                </a:solidFill>
              </a:rPr>
              <a:t>Takken zijn leeftijdsgroepen</a:t>
            </a:r>
          </a:p>
          <a:p>
            <a:pPr lvl="1"/>
            <a:r>
              <a:rPr lang="nl-BE" dirty="0">
                <a:solidFill>
                  <a:schemeClr val="bg1"/>
                </a:solidFill>
              </a:rPr>
              <a:t>Houdt geen rekening met klas, blijven zitten, ontwikkelingsniveau, vriendjes in andere tak… </a:t>
            </a:r>
          </a:p>
          <a:p>
            <a:r>
              <a:rPr lang="nl-BE" dirty="0">
                <a:solidFill>
                  <a:schemeClr val="bg1"/>
                </a:solidFill>
              </a:rPr>
              <a:t>Ouderen helpen de jongeren</a:t>
            </a:r>
          </a:p>
          <a:p>
            <a:pPr lvl="1"/>
            <a:r>
              <a:rPr lang="nl-BE" dirty="0">
                <a:solidFill>
                  <a:schemeClr val="bg1"/>
                </a:solidFill>
              </a:rPr>
              <a:t>Peer – learning</a:t>
            </a:r>
          </a:p>
          <a:p>
            <a:r>
              <a:rPr lang="nl-BE" dirty="0">
                <a:solidFill>
                  <a:schemeClr val="bg1"/>
                </a:solidFill>
              </a:rPr>
              <a:t>Activiteiten afgestemd op noden en interesses leeftijdsgroep</a:t>
            </a:r>
          </a:p>
        </p:txBody>
      </p:sp>
      <p:pic>
        <p:nvPicPr>
          <p:cNvPr id="4" name="Afbeelding 3">
            <a:extLst>
              <a:ext uri="{FF2B5EF4-FFF2-40B4-BE49-F238E27FC236}">
                <a16:creationId xmlns:a16="http://schemas.microsoft.com/office/drawing/2014/main" id="{9A524929-3F2F-4545-B1FD-08D078A5E9B2}"/>
              </a:ext>
            </a:extLst>
          </p:cNvPr>
          <p:cNvPicPr>
            <a:picLocks noChangeAspect="1"/>
          </p:cNvPicPr>
          <p:nvPr/>
        </p:nvPicPr>
        <p:blipFill>
          <a:blip r:embed="rId2"/>
          <a:stretch>
            <a:fillRect/>
          </a:stretch>
        </p:blipFill>
        <p:spPr>
          <a:xfrm>
            <a:off x="10259761" y="4938909"/>
            <a:ext cx="1932239" cy="1861976"/>
          </a:xfrm>
          <a:prstGeom prst="rect">
            <a:avLst/>
          </a:prstGeom>
        </p:spPr>
      </p:pic>
    </p:spTree>
    <p:extLst>
      <p:ext uri="{BB962C8B-B14F-4D97-AF65-F5344CB8AC3E}">
        <p14:creationId xmlns:p14="http://schemas.microsoft.com/office/powerpoint/2010/main" val="21874704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95C9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0ADA99-511E-9F4D-8B61-94404E52156E}"/>
              </a:ext>
            </a:extLst>
          </p:cNvPr>
          <p:cNvSpPr>
            <a:spLocks noGrp="1"/>
          </p:cNvSpPr>
          <p:nvPr>
            <p:ph type="title"/>
          </p:nvPr>
        </p:nvSpPr>
        <p:spPr/>
        <p:txBody>
          <a:bodyPr/>
          <a:lstStyle/>
          <a:p>
            <a:r>
              <a:rPr lang="nl-BE" dirty="0">
                <a:solidFill>
                  <a:schemeClr val="bg1"/>
                </a:solidFill>
              </a:rPr>
              <a:t>Bevers (6 - 7 jaar)</a:t>
            </a:r>
          </a:p>
        </p:txBody>
      </p:sp>
      <p:sp>
        <p:nvSpPr>
          <p:cNvPr id="3" name="Tijdelijke aanduiding voor inhoud 2">
            <a:extLst>
              <a:ext uri="{FF2B5EF4-FFF2-40B4-BE49-F238E27FC236}">
                <a16:creationId xmlns:a16="http://schemas.microsoft.com/office/drawing/2014/main" id="{BA11FD46-5B91-5547-B07F-0232ABB9F328}"/>
              </a:ext>
            </a:extLst>
          </p:cNvPr>
          <p:cNvSpPr>
            <a:spLocks noGrp="1"/>
          </p:cNvSpPr>
          <p:nvPr>
            <p:ph idx="1"/>
          </p:nvPr>
        </p:nvSpPr>
        <p:spPr/>
        <p:txBody>
          <a:bodyPr/>
          <a:lstStyle/>
          <a:p>
            <a:r>
              <a:rPr lang="nl-BE" dirty="0">
                <a:solidFill>
                  <a:schemeClr val="bg1"/>
                </a:solidFill>
              </a:rPr>
              <a:t>Kinderen zijn op zichzelf gericht </a:t>
            </a:r>
          </a:p>
          <a:p>
            <a:r>
              <a:rPr lang="nl-BE" dirty="0">
                <a:solidFill>
                  <a:schemeClr val="bg1"/>
                </a:solidFill>
              </a:rPr>
              <a:t>Toevallige vriendengroepjes, beperkt groepsbegrip </a:t>
            </a:r>
          </a:p>
          <a:p>
            <a:r>
              <a:rPr lang="nl-BE" dirty="0">
                <a:solidFill>
                  <a:schemeClr val="bg1"/>
                </a:solidFill>
              </a:rPr>
              <a:t>Veel fantasie in spelen </a:t>
            </a:r>
          </a:p>
          <a:p>
            <a:r>
              <a:rPr lang="nl-BE" dirty="0">
                <a:solidFill>
                  <a:schemeClr val="bg1"/>
                </a:solidFill>
              </a:rPr>
              <a:t>Technieken: beleefdheid, veters strikken, orde op kamp, … </a:t>
            </a:r>
          </a:p>
          <a:p>
            <a:r>
              <a:rPr lang="nl-BE" dirty="0">
                <a:solidFill>
                  <a:schemeClr val="bg1"/>
                </a:solidFill>
              </a:rPr>
              <a:t>Focus op: bevertand </a:t>
            </a:r>
          </a:p>
          <a:p>
            <a:r>
              <a:rPr lang="nl-BE" dirty="0">
                <a:solidFill>
                  <a:schemeClr val="bg1"/>
                </a:solidFill>
              </a:rPr>
              <a:t>Burchten</a:t>
            </a:r>
          </a:p>
        </p:txBody>
      </p:sp>
      <p:pic>
        <p:nvPicPr>
          <p:cNvPr id="4" name="Afbeelding 3">
            <a:extLst>
              <a:ext uri="{FF2B5EF4-FFF2-40B4-BE49-F238E27FC236}">
                <a16:creationId xmlns:a16="http://schemas.microsoft.com/office/drawing/2014/main" id="{E8897AB9-3C45-8143-BF59-71A16ADD8D7C}"/>
              </a:ext>
            </a:extLst>
          </p:cNvPr>
          <p:cNvPicPr>
            <a:picLocks noChangeAspect="1"/>
          </p:cNvPicPr>
          <p:nvPr/>
        </p:nvPicPr>
        <p:blipFill>
          <a:blip r:embed="rId2"/>
          <a:stretch>
            <a:fillRect/>
          </a:stretch>
        </p:blipFill>
        <p:spPr>
          <a:xfrm>
            <a:off x="10259761" y="4938909"/>
            <a:ext cx="1932239" cy="1861976"/>
          </a:xfrm>
          <a:prstGeom prst="rect">
            <a:avLst/>
          </a:prstGeom>
        </p:spPr>
      </p:pic>
      <p:pic>
        <p:nvPicPr>
          <p:cNvPr id="3074" name="Picture 2" descr="Cub Scout Pack 759 - Starbucks Clipart - Full Size Clipart (#3487643) -  PinClipart">
            <a:extLst>
              <a:ext uri="{FF2B5EF4-FFF2-40B4-BE49-F238E27FC236}">
                <a16:creationId xmlns:a16="http://schemas.microsoft.com/office/drawing/2014/main" id="{798C9201-F3E7-4886-8CE6-5DBE921136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30406" y="2737119"/>
            <a:ext cx="2061594" cy="2061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25205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95C9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07953E-8704-2D4E-9565-1E9B2F22C2C1}"/>
              </a:ext>
            </a:extLst>
          </p:cNvPr>
          <p:cNvSpPr>
            <a:spLocks noGrp="1"/>
          </p:cNvSpPr>
          <p:nvPr>
            <p:ph type="title"/>
          </p:nvPr>
        </p:nvSpPr>
        <p:spPr/>
        <p:txBody>
          <a:bodyPr/>
          <a:lstStyle/>
          <a:p>
            <a:r>
              <a:rPr lang="nl-BE" dirty="0">
                <a:solidFill>
                  <a:schemeClr val="bg1"/>
                </a:solidFill>
              </a:rPr>
              <a:t>Welpen (8 – 9 jaar)</a:t>
            </a:r>
          </a:p>
        </p:txBody>
      </p:sp>
      <p:sp>
        <p:nvSpPr>
          <p:cNvPr id="3" name="Tijdelijke aanduiding voor inhoud 2">
            <a:extLst>
              <a:ext uri="{FF2B5EF4-FFF2-40B4-BE49-F238E27FC236}">
                <a16:creationId xmlns:a16="http://schemas.microsoft.com/office/drawing/2014/main" id="{BC82DDD0-11C9-064C-B387-BF9DD2BAC133}"/>
              </a:ext>
            </a:extLst>
          </p:cNvPr>
          <p:cNvSpPr>
            <a:spLocks noGrp="1"/>
          </p:cNvSpPr>
          <p:nvPr>
            <p:ph idx="1"/>
          </p:nvPr>
        </p:nvSpPr>
        <p:spPr/>
        <p:txBody>
          <a:bodyPr>
            <a:normAutofit lnSpcReduction="10000"/>
          </a:bodyPr>
          <a:lstStyle/>
          <a:p>
            <a:r>
              <a:rPr lang="nl-BE" dirty="0">
                <a:solidFill>
                  <a:schemeClr val="bg1"/>
                </a:solidFill>
              </a:rPr>
              <a:t>Groter groepsbesef</a:t>
            </a:r>
          </a:p>
          <a:p>
            <a:r>
              <a:rPr lang="nl-BE" dirty="0">
                <a:solidFill>
                  <a:schemeClr val="bg1"/>
                </a:solidFill>
              </a:rPr>
              <a:t>Ontstaan van kliekjes</a:t>
            </a:r>
          </a:p>
          <a:p>
            <a:r>
              <a:rPr lang="nl-BE" dirty="0">
                <a:solidFill>
                  <a:schemeClr val="bg1"/>
                </a:solidFill>
              </a:rPr>
              <a:t>Competitief</a:t>
            </a:r>
          </a:p>
          <a:p>
            <a:r>
              <a:rPr lang="nl-BE" dirty="0">
                <a:solidFill>
                  <a:schemeClr val="bg1"/>
                </a:solidFill>
              </a:rPr>
              <a:t>Werking aan de hand van junglebook (Akela, Raksha, …) </a:t>
            </a:r>
          </a:p>
          <a:p>
            <a:r>
              <a:rPr lang="nl-BE" dirty="0">
                <a:solidFill>
                  <a:schemeClr val="bg1"/>
                </a:solidFill>
              </a:rPr>
              <a:t>Technieken: badges </a:t>
            </a:r>
          </a:p>
          <a:p>
            <a:pPr lvl="1"/>
            <a:r>
              <a:rPr lang="nl-BE" dirty="0">
                <a:solidFill>
                  <a:schemeClr val="bg1"/>
                </a:solidFill>
              </a:rPr>
              <a:t>Creativiteit vb. toneeltjes</a:t>
            </a:r>
          </a:p>
          <a:p>
            <a:pPr lvl="1"/>
            <a:r>
              <a:rPr lang="nl-BE" dirty="0">
                <a:solidFill>
                  <a:schemeClr val="bg1"/>
                </a:solidFill>
              </a:rPr>
              <a:t>Sportief vb. verspringen</a:t>
            </a:r>
          </a:p>
          <a:p>
            <a:pPr lvl="1"/>
            <a:r>
              <a:rPr lang="nl-BE" dirty="0">
                <a:solidFill>
                  <a:schemeClr val="bg1"/>
                </a:solidFill>
              </a:rPr>
              <a:t>Verantwoordelijkheid vb. aandachtspunten met vuur</a:t>
            </a:r>
          </a:p>
          <a:p>
            <a:r>
              <a:rPr lang="nl-BE" dirty="0">
                <a:solidFill>
                  <a:schemeClr val="bg1"/>
                </a:solidFill>
              </a:rPr>
              <a:t>Focus op: kennis junglebook en scouting - welpenbelofte </a:t>
            </a:r>
          </a:p>
          <a:p>
            <a:r>
              <a:rPr lang="nl-BE" dirty="0">
                <a:solidFill>
                  <a:schemeClr val="bg1"/>
                </a:solidFill>
              </a:rPr>
              <a:t>Nesten</a:t>
            </a:r>
          </a:p>
        </p:txBody>
      </p:sp>
      <p:pic>
        <p:nvPicPr>
          <p:cNvPr id="4" name="Afbeelding 3">
            <a:extLst>
              <a:ext uri="{FF2B5EF4-FFF2-40B4-BE49-F238E27FC236}">
                <a16:creationId xmlns:a16="http://schemas.microsoft.com/office/drawing/2014/main" id="{2024FB7D-FFEB-F64E-A3DB-43029E7D198B}"/>
              </a:ext>
            </a:extLst>
          </p:cNvPr>
          <p:cNvPicPr>
            <a:picLocks noChangeAspect="1"/>
          </p:cNvPicPr>
          <p:nvPr/>
        </p:nvPicPr>
        <p:blipFill>
          <a:blip r:embed="rId2"/>
          <a:stretch>
            <a:fillRect/>
          </a:stretch>
        </p:blipFill>
        <p:spPr>
          <a:xfrm>
            <a:off x="10259761" y="4938909"/>
            <a:ext cx="1932239" cy="1861976"/>
          </a:xfrm>
          <a:prstGeom prst="rect">
            <a:avLst/>
          </a:prstGeom>
        </p:spPr>
      </p:pic>
      <p:pic>
        <p:nvPicPr>
          <p:cNvPr id="6" name="Picture 2" descr="Cub Scout Pack 759 - Starbucks Clipart - Full Size Clipart (#3487643) -  PinClipart">
            <a:extLst>
              <a:ext uri="{FF2B5EF4-FFF2-40B4-BE49-F238E27FC236}">
                <a16:creationId xmlns:a16="http://schemas.microsoft.com/office/drawing/2014/main" id="{0F81F604-65C3-414A-B1BF-6B73CBC500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30406" y="2737119"/>
            <a:ext cx="2061594" cy="2061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69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95C9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07953E-8704-2D4E-9565-1E9B2F22C2C1}"/>
              </a:ext>
            </a:extLst>
          </p:cNvPr>
          <p:cNvSpPr>
            <a:spLocks noGrp="1"/>
          </p:cNvSpPr>
          <p:nvPr>
            <p:ph type="title"/>
          </p:nvPr>
        </p:nvSpPr>
        <p:spPr/>
        <p:txBody>
          <a:bodyPr/>
          <a:lstStyle/>
          <a:p>
            <a:r>
              <a:rPr lang="nl-BE" dirty="0">
                <a:solidFill>
                  <a:schemeClr val="bg1"/>
                </a:solidFill>
              </a:rPr>
              <a:t>Wolven (10-11jaar)</a:t>
            </a:r>
          </a:p>
        </p:txBody>
      </p:sp>
      <p:sp>
        <p:nvSpPr>
          <p:cNvPr id="3" name="Tijdelijke aanduiding voor inhoud 2">
            <a:extLst>
              <a:ext uri="{FF2B5EF4-FFF2-40B4-BE49-F238E27FC236}">
                <a16:creationId xmlns:a16="http://schemas.microsoft.com/office/drawing/2014/main" id="{BC82DDD0-11C9-064C-B387-BF9DD2BAC133}"/>
              </a:ext>
            </a:extLst>
          </p:cNvPr>
          <p:cNvSpPr>
            <a:spLocks noGrp="1"/>
          </p:cNvSpPr>
          <p:nvPr>
            <p:ph idx="1"/>
          </p:nvPr>
        </p:nvSpPr>
        <p:spPr/>
        <p:txBody>
          <a:bodyPr>
            <a:normAutofit/>
          </a:bodyPr>
          <a:lstStyle/>
          <a:p>
            <a:r>
              <a:rPr lang="nl-BE" dirty="0">
                <a:solidFill>
                  <a:schemeClr val="bg1"/>
                </a:solidFill>
              </a:rPr>
              <a:t>Groter zelfbesef </a:t>
            </a:r>
          </a:p>
          <a:p>
            <a:r>
              <a:rPr lang="nl-BE" dirty="0">
                <a:solidFill>
                  <a:schemeClr val="bg1"/>
                </a:solidFill>
              </a:rPr>
              <a:t>Groei in empathie </a:t>
            </a:r>
          </a:p>
          <a:p>
            <a:r>
              <a:rPr lang="nl-BE" dirty="0">
                <a:solidFill>
                  <a:schemeClr val="bg1"/>
                </a:solidFill>
              </a:rPr>
              <a:t>Technieken: badges + sterren</a:t>
            </a:r>
          </a:p>
          <a:p>
            <a:pPr lvl="1"/>
            <a:r>
              <a:rPr lang="nl-BE" dirty="0">
                <a:solidFill>
                  <a:schemeClr val="bg1"/>
                </a:solidFill>
              </a:rPr>
              <a:t>Verderzetting van badgewerking welpen</a:t>
            </a:r>
          </a:p>
          <a:p>
            <a:pPr lvl="1"/>
            <a:r>
              <a:rPr lang="nl-BE" dirty="0">
                <a:solidFill>
                  <a:schemeClr val="bg1"/>
                </a:solidFill>
              </a:rPr>
              <a:t>Zelfontplooiing</a:t>
            </a:r>
          </a:p>
          <a:p>
            <a:r>
              <a:rPr lang="nl-BE" dirty="0">
                <a:solidFill>
                  <a:schemeClr val="bg1"/>
                </a:solidFill>
              </a:rPr>
              <a:t>Focus op: kennis vergaren</a:t>
            </a:r>
          </a:p>
          <a:p>
            <a:r>
              <a:rPr lang="nl-BE" dirty="0">
                <a:solidFill>
                  <a:schemeClr val="bg1"/>
                </a:solidFill>
              </a:rPr>
              <a:t>Nesten</a:t>
            </a:r>
          </a:p>
        </p:txBody>
      </p:sp>
      <p:pic>
        <p:nvPicPr>
          <p:cNvPr id="4" name="Afbeelding 3">
            <a:extLst>
              <a:ext uri="{FF2B5EF4-FFF2-40B4-BE49-F238E27FC236}">
                <a16:creationId xmlns:a16="http://schemas.microsoft.com/office/drawing/2014/main" id="{2024FB7D-FFEB-F64E-A3DB-43029E7D198B}"/>
              </a:ext>
            </a:extLst>
          </p:cNvPr>
          <p:cNvPicPr>
            <a:picLocks noChangeAspect="1"/>
          </p:cNvPicPr>
          <p:nvPr/>
        </p:nvPicPr>
        <p:blipFill>
          <a:blip r:embed="rId2"/>
          <a:stretch>
            <a:fillRect/>
          </a:stretch>
        </p:blipFill>
        <p:spPr>
          <a:xfrm>
            <a:off x="10259761" y="4938909"/>
            <a:ext cx="1932239" cy="1861976"/>
          </a:xfrm>
          <a:prstGeom prst="rect">
            <a:avLst/>
          </a:prstGeom>
        </p:spPr>
      </p:pic>
      <p:pic>
        <p:nvPicPr>
          <p:cNvPr id="6" name="Picture 2" descr="Cub Scout Pack 759 - Starbucks Clipart - Full Size Clipart (#3487643) -  PinClipart">
            <a:extLst>
              <a:ext uri="{FF2B5EF4-FFF2-40B4-BE49-F238E27FC236}">
                <a16:creationId xmlns:a16="http://schemas.microsoft.com/office/drawing/2014/main" id="{0F81F604-65C3-414A-B1BF-6B73CBC500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30406" y="2737119"/>
            <a:ext cx="2061594" cy="2061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56027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95C9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8FB766-05FC-F541-AB7C-B8DFA2CA546C}"/>
              </a:ext>
            </a:extLst>
          </p:cNvPr>
          <p:cNvSpPr>
            <a:spLocks noGrp="1"/>
          </p:cNvSpPr>
          <p:nvPr>
            <p:ph type="title"/>
          </p:nvPr>
        </p:nvSpPr>
        <p:spPr/>
        <p:txBody>
          <a:bodyPr/>
          <a:lstStyle/>
          <a:p>
            <a:r>
              <a:rPr lang="nl-BE" dirty="0">
                <a:solidFill>
                  <a:schemeClr val="bg1"/>
                </a:solidFill>
              </a:rPr>
              <a:t>jVG’s (11 – 13)</a:t>
            </a:r>
          </a:p>
        </p:txBody>
      </p:sp>
      <p:sp>
        <p:nvSpPr>
          <p:cNvPr id="3" name="Tijdelijke aanduiding voor inhoud 2">
            <a:extLst>
              <a:ext uri="{FF2B5EF4-FFF2-40B4-BE49-F238E27FC236}">
                <a16:creationId xmlns:a16="http://schemas.microsoft.com/office/drawing/2014/main" id="{47CF4C63-23F4-6B40-BE19-4DB6C15E1ABD}"/>
              </a:ext>
            </a:extLst>
          </p:cNvPr>
          <p:cNvSpPr>
            <a:spLocks noGrp="1"/>
          </p:cNvSpPr>
          <p:nvPr>
            <p:ph idx="1"/>
          </p:nvPr>
        </p:nvSpPr>
        <p:spPr/>
        <p:txBody>
          <a:bodyPr>
            <a:normAutofit fontScale="92500" lnSpcReduction="20000"/>
          </a:bodyPr>
          <a:lstStyle/>
          <a:p>
            <a:r>
              <a:rPr lang="nl-BE" dirty="0">
                <a:solidFill>
                  <a:schemeClr val="bg1"/>
                </a:solidFill>
              </a:rPr>
              <a:t>Groepsgevoel, “wij” vs “zij” binnen de eenheid</a:t>
            </a:r>
          </a:p>
          <a:p>
            <a:r>
              <a:rPr lang="nl-BE" dirty="0">
                <a:solidFill>
                  <a:schemeClr val="bg1"/>
                </a:solidFill>
              </a:rPr>
              <a:t>Beginnende pubers, jongens/meisjes</a:t>
            </a:r>
          </a:p>
          <a:p>
            <a:pPr lvl="1"/>
            <a:r>
              <a:rPr lang="nl-BE" dirty="0">
                <a:solidFill>
                  <a:schemeClr val="bg1"/>
                </a:solidFill>
              </a:rPr>
              <a:t>Populair – volgers </a:t>
            </a:r>
          </a:p>
          <a:p>
            <a:pPr lvl="1"/>
            <a:r>
              <a:rPr lang="nl-BE" dirty="0">
                <a:solidFill>
                  <a:schemeClr val="bg1"/>
                </a:solidFill>
              </a:rPr>
              <a:t>“hartsvriendinnen” en “vijanden” </a:t>
            </a:r>
          </a:p>
          <a:p>
            <a:pPr lvl="1"/>
            <a:r>
              <a:rPr lang="nl-BE" dirty="0">
                <a:solidFill>
                  <a:schemeClr val="bg1"/>
                </a:solidFill>
              </a:rPr>
              <a:t>Kritisch t.o.v. leiding! </a:t>
            </a:r>
          </a:p>
          <a:p>
            <a:r>
              <a:rPr lang="nl-BE" dirty="0">
                <a:solidFill>
                  <a:schemeClr val="bg1"/>
                </a:solidFill>
              </a:rPr>
              <a:t>Technieken</a:t>
            </a:r>
          </a:p>
          <a:p>
            <a:pPr lvl="1"/>
            <a:r>
              <a:rPr lang="nl-BE" dirty="0">
                <a:solidFill>
                  <a:schemeClr val="bg1"/>
                </a:solidFill>
              </a:rPr>
              <a:t>Scouts- en gidsenwet</a:t>
            </a:r>
          </a:p>
          <a:p>
            <a:pPr lvl="2"/>
            <a:r>
              <a:rPr lang="nl-BE" dirty="0">
                <a:solidFill>
                  <a:schemeClr val="bg1"/>
                </a:solidFill>
              </a:rPr>
              <a:t>Geschiedenis en betekenis van scouting</a:t>
            </a:r>
          </a:p>
          <a:p>
            <a:pPr lvl="1"/>
            <a:r>
              <a:rPr lang="nl-BE" dirty="0">
                <a:solidFill>
                  <a:schemeClr val="bg1"/>
                </a:solidFill>
              </a:rPr>
              <a:t>Teervoet </a:t>
            </a:r>
          </a:p>
          <a:p>
            <a:pPr lvl="2"/>
            <a:r>
              <a:rPr lang="nl-BE" dirty="0">
                <a:solidFill>
                  <a:schemeClr val="bg1"/>
                </a:solidFill>
              </a:rPr>
              <a:t>Survival </a:t>
            </a:r>
          </a:p>
          <a:p>
            <a:r>
              <a:rPr lang="nl-BE" dirty="0">
                <a:solidFill>
                  <a:schemeClr val="bg1"/>
                </a:solidFill>
              </a:rPr>
              <a:t>Focus op: belofte</a:t>
            </a:r>
          </a:p>
          <a:p>
            <a:r>
              <a:rPr lang="nl-BE" dirty="0">
                <a:solidFill>
                  <a:schemeClr val="bg1"/>
                </a:solidFill>
              </a:rPr>
              <a:t>Patrouilles</a:t>
            </a:r>
          </a:p>
          <a:p>
            <a:pPr lvl="2"/>
            <a:endParaRPr lang="nl-BE" dirty="0">
              <a:solidFill>
                <a:schemeClr val="bg1"/>
              </a:solidFill>
            </a:endParaRPr>
          </a:p>
          <a:p>
            <a:pPr lvl="2"/>
            <a:endParaRPr lang="nl-BE" dirty="0">
              <a:solidFill>
                <a:schemeClr val="bg1"/>
              </a:solidFill>
            </a:endParaRPr>
          </a:p>
          <a:p>
            <a:endParaRPr lang="nl-BE" dirty="0">
              <a:solidFill>
                <a:schemeClr val="bg1"/>
              </a:solidFill>
            </a:endParaRPr>
          </a:p>
          <a:p>
            <a:pPr lvl="1"/>
            <a:endParaRPr lang="nl-BE" dirty="0">
              <a:solidFill>
                <a:schemeClr val="bg1"/>
              </a:solidFill>
            </a:endParaRPr>
          </a:p>
          <a:p>
            <a:pPr lvl="1"/>
            <a:endParaRPr lang="nl-BE" dirty="0">
              <a:solidFill>
                <a:schemeClr val="bg1"/>
              </a:solidFill>
            </a:endParaRPr>
          </a:p>
        </p:txBody>
      </p:sp>
      <p:pic>
        <p:nvPicPr>
          <p:cNvPr id="4" name="Afbeelding 3">
            <a:extLst>
              <a:ext uri="{FF2B5EF4-FFF2-40B4-BE49-F238E27FC236}">
                <a16:creationId xmlns:a16="http://schemas.microsoft.com/office/drawing/2014/main" id="{7E45D1E0-F8C9-D149-A982-F40A46AF74DE}"/>
              </a:ext>
            </a:extLst>
          </p:cNvPr>
          <p:cNvPicPr>
            <a:picLocks noChangeAspect="1"/>
          </p:cNvPicPr>
          <p:nvPr/>
        </p:nvPicPr>
        <p:blipFill>
          <a:blip r:embed="rId2"/>
          <a:stretch>
            <a:fillRect/>
          </a:stretch>
        </p:blipFill>
        <p:spPr>
          <a:xfrm>
            <a:off x="10259761" y="4951609"/>
            <a:ext cx="1932239" cy="1861976"/>
          </a:xfrm>
          <a:prstGeom prst="rect">
            <a:avLst/>
          </a:prstGeom>
        </p:spPr>
      </p:pic>
      <p:pic>
        <p:nvPicPr>
          <p:cNvPr id="2056" name="Picture 8" descr="Scout Salute Icons - Download Free Vector Icons | Noun Project">
            <a:extLst>
              <a:ext uri="{FF2B5EF4-FFF2-40B4-BE49-F238E27FC236}">
                <a16:creationId xmlns:a16="http://schemas.microsoft.com/office/drawing/2014/main" id="{59CE15DB-8C07-46EB-9A3A-823520680E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19989" y="1559091"/>
            <a:ext cx="3325049" cy="3325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50181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95C9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C3C79C-0401-834A-BFE6-592F84CD61F1}"/>
              </a:ext>
            </a:extLst>
          </p:cNvPr>
          <p:cNvSpPr>
            <a:spLocks noGrp="1"/>
          </p:cNvSpPr>
          <p:nvPr>
            <p:ph type="title"/>
          </p:nvPr>
        </p:nvSpPr>
        <p:spPr/>
        <p:txBody>
          <a:bodyPr/>
          <a:lstStyle/>
          <a:p>
            <a:r>
              <a:rPr lang="nl-BE" dirty="0">
                <a:solidFill>
                  <a:schemeClr val="bg1"/>
                </a:solidFill>
              </a:rPr>
              <a:t>VG’s (14 – 16 jaar)</a:t>
            </a:r>
          </a:p>
        </p:txBody>
      </p:sp>
      <p:sp>
        <p:nvSpPr>
          <p:cNvPr id="3" name="Tijdelijke aanduiding voor inhoud 2">
            <a:extLst>
              <a:ext uri="{FF2B5EF4-FFF2-40B4-BE49-F238E27FC236}">
                <a16:creationId xmlns:a16="http://schemas.microsoft.com/office/drawing/2014/main" id="{EC17090C-53EE-FF48-B34D-F9AFE98A0D70}"/>
              </a:ext>
            </a:extLst>
          </p:cNvPr>
          <p:cNvSpPr>
            <a:spLocks noGrp="1"/>
          </p:cNvSpPr>
          <p:nvPr>
            <p:ph idx="1"/>
          </p:nvPr>
        </p:nvSpPr>
        <p:spPr/>
        <p:txBody>
          <a:bodyPr>
            <a:normAutofit fontScale="92500" lnSpcReduction="20000"/>
          </a:bodyPr>
          <a:lstStyle/>
          <a:p>
            <a:r>
              <a:rPr lang="nl-BE" dirty="0">
                <a:solidFill>
                  <a:schemeClr val="bg1"/>
                </a:solidFill>
              </a:rPr>
              <a:t>Zelfstandig, zelfsturend </a:t>
            </a:r>
          </a:p>
          <a:p>
            <a:r>
              <a:rPr lang="nl-BE" dirty="0">
                <a:solidFill>
                  <a:schemeClr val="bg1"/>
                </a:solidFill>
              </a:rPr>
              <a:t>Mening over zichzelf, groep en maatschappij is ontwikkeld</a:t>
            </a:r>
          </a:p>
          <a:p>
            <a:pPr lvl="1"/>
            <a:r>
              <a:rPr lang="nl-BE" dirty="0">
                <a:solidFill>
                  <a:schemeClr val="bg1"/>
                </a:solidFill>
              </a:rPr>
              <a:t>Nog steeds veel invloed anderen</a:t>
            </a:r>
          </a:p>
          <a:p>
            <a:r>
              <a:rPr lang="nl-BE" dirty="0">
                <a:solidFill>
                  <a:schemeClr val="bg1"/>
                </a:solidFill>
              </a:rPr>
              <a:t>Leiding is begeleidend, groep beslist zelf inhoud werking</a:t>
            </a:r>
          </a:p>
          <a:p>
            <a:pPr lvl="1"/>
            <a:r>
              <a:rPr lang="nl-BE" dirty="0">
                <a:solidFill>
                  <a:schemeClr val="bg1"/>
                </a:solidFill>
              </a:rPr>
              <a:t>Fijne grens tussen leiding als vriend en leiding als gezaghoudend </a:t>
            </a:r>
          </a:p>
          <a:p>
            <a:r>
              <a:rPr lang="nl-BE" dirty="0">
                <a:solidFill>
                  <a:schemeClr val="bg1"/>
                </a:solidFill>
              </a:rPr>
              <a:t>Meisjes en jongens worden vrienden en beschouwen elkaar als gelijkwaardig </a:t>
            </a:r>
          </a:p>
          <a:p>
            <a:r>
              <a:rPr lang="nl-BE" dirty="0">
                <a:solidFill>
                  <a:schemeClr val="bg1"/>
                </a:solidFill>
              </a:rPr>
              <a:t>Technieken:</a:t>
            </a:r>
          </a:p>
          <a:p>
            <a:pPr lvl="1"/>
            <a:r>
              <a:rPr lang="nl-BE" dirty="0">
                <a:solidFill>
                  <a:schemeClr val="bg1"/>
                </a:solidFill>
              </a:rPr>
              <a:t>Zijn gekend en worden verfijnd </a:t>
            </a:r>
          </a:p>
          <a:p>
            <a:r>
              <a:rPr lang="nl-BE" dirty="0">
                <a:solidFill>
                  <a:schemeClr val="bg1"/>
                </a:solidFill>
              </a:rPr>
              <a:t>Focus op: </a:t>
            </a:r>
            <a:r>
              <a:rPr lang="nl-BE" dirty="0" err="1">
                <a:solidFill>
                  <a:schemeClr val="bg1"/>
                </a:solidFill>
              </a:rPr>
              <a:t>totemisatie</a:t>
            </a:r>
            <a:r>
              <a:rPr lang="nl-BE" dirty="0">
                <a:solidFill>
                  <a:schemeClr val="bg1"/>
                </a:solidFill>
              </a:rPr>
              <a:t> </a:t>
            </a:r>
          </a:p>
          <a:p>
            <a:r>
              <a:rPr lang="nl-BE" dirty="0">
                <a:solidFill>
                  <a:schemeClr val="bg1"/>
                </a:solidFill>
              </a:rPr>
              <a:t>Patrouilles</a:t>
            </a:r>
          </a:p>
          <a:p>
            <a:endParaRPr lang="nl-BE" dirty="0">
              <a:solidFill>
                <a:schemeClr val="bg1"/>
              </a:solidFill>
            </a:endParaRPr>
          </a:p>
          <a:p>
            <a:endParaRPr lang="nl-BE" dirty="0">
              <a:solidFill>
                <a:schemeClr val="bg1"/>
              </a:solidFill>
            </a:endParaRPr>
          </a:p>
        </p:txBody>
      </p:sp>
      <p:pic>
        <p:nvPicPr>
          <p:cNvPr id="4" name="Afbeelding 3">
            <a:extLst>
              <a:ext uri="{FF2B5EF4-FFF2-40B4-BE49-F238E27FC236}">
                <a16:creationId xmlns:a16="http://schemas.microsoft.com/office/drawing/2014/main" id="{17016358-0D7B-3141-A4AB-3C4D218EF7AB}"/>
              </a:ext>
            </a:extLst>
          </p:cNvPr>
          <p:cNvPicPr>
            <a:picLocks noChangeAspect="1"/>
          </p:cNvPicPr>
          <p:nvPr/>
        </p:nvPicPr>
        <p:blipFill>
          <a:blip r:embed="rId2"/>
          <a:stretch>
            <a:fillRect/>
          </a:stretch>
        </p:blipFill>
        <p:spPr>
          <a:xfrm>
            <a:off x="10259761" y="4938909"/>
            <a:ext cx="1932239" cy="1861976"/>
          </a:xfrm>
          <a:prstGeom prst="rect">
            <a:avLst/>
          </a:prstGeom>
        </p:spPr>
      </p:pic>
      <p:pic>
        <p:nvPicPr>
          <p:cNvPr id="5" name="Picture 8" descr="Scout Salute Icons - Download Free Vector Icons | Noun Project">
            <a:extLst>
              <a:ext uri="{FF2B5EF4-FFF2-40B4-BE49-F238E27FC236}">
                <a16:creationId xmlns:a16="http://schemas.microsoft.com/office/drawing/2014/main" id="{5F25FE63-C709-4FDE-9F25-AC0D22D187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19989" y="1559091"/>
            <a:ext cx="3325049" cy="3325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37750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95C9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B965BC-D6E4-DA4C-8ECB-63DCCEDB38A7}"/>
              </a:ext>
            </a:extLst>
          </p:cNvPr>
          <p:cNvSpPr>
            <a:spLocks noGrp="1"/>
          </p:cNvSpPr>
          <p:nvPr>
            <p:ph type="title"/>
          </p:nvPr>
        </p:nvSpPr>
        <p:spPr/>
        <p:txBody>
          <a:bodyPr/>
          <a:lstStyle/>
          <a:p>
            <a:r>
              <a:rPr lang="nl-BE" dirty="0">
                <a:solidFill>
                  <a:schemeClr val="bg1"/>
                </a:solidFill>
              </a:rPr>
              <a:t>Seniors (17 jaar)</a:t>
            </a:r>
          </a:p>
        </p:txBody>
      </p:sp>
      <p:sp>
        <p:nvSpPr>
          <p:cNvPr id="3" name="Tijdelijke aanduiding voor inhoud 2">
            <a:extLst>
              <a:ext uri="{FF2B5EF4-FFF2-40B4-BE49-F238E27FC236}">
                <a16:creationId xmlns:a16="http://schemas.microsoft.com/office/drawing/2014/main" id="{85111351-4FC8-5347-B978-6ADAB697A002}"/>
              </a:ext>
            </a:extLst>
          </p:cNvPr>
          <p:cNvSpPr>
            <a:spLocks noGrp="1"/>
          </p:cNvSpPr>
          <p:nvPr>
            <p:ph idx="1"/>
          </p:nvPr>
        </p:nvSpPr>
        <p:spPr/>
        <p:txBody>
          <a:bodyPr>
            <a:normAutofit/>
          </a:bodyPr>
          <a:lstStyle/>
          <a:p>
            <a:r>
              <a:rPr lang="nl-BE" dirty="0">
                <a:solidFill>
                  <a:schemeClr val="bg1"/>
                </a:solidFill>
              </a:rPr>
              <a:t>Horen bij de VG’s </a:t>
            </a:r>
          </a:p>
          <a:p>
            <a:pPr lvl="1"/>
            <a:r>
              <a:rPr lang="nl-BE" dirty="0">
                <a:solidFill>
                  <a:schemeClr val="bg1"/>
                </a:solidFill>
              </a:rPr>
              <a:t>Zijn de voorbeelden voor de andere VG’s, ervaren scouts- en gidsen. </a:t>
            </a:r>
          </a:p>
          <a:p>
            <a:pPr lvl="1"/>
            <a:r>
              <a:rPr lang="nl-BE" dirty="0">
                <a:solidFill>
                  <a:schemeClr val="bg1"/>
                </a:solidFill>
              </a:rPr>
              <a:t>Sturen de groep</a:t>
            </a:r>
          </a:p>
          <a:p>
            <a:r>
              <a:rPr lang="nl-BE" dirty="0">
                <a:solidFill>
                  <a:schemeClr val="bg1"/>
                </a:solidFill>
              </a:rPr>
              <a:t>Af en toe aparte activiteit </a:t>
            </a:r>
          </a:p>
          <a:p>
            <a:r>
              <a:rPr lang="nl-BE" dirty="0">
                <a:solidFill>
                  <a:schemeClr val="bg1"/>
                </a:solidFill>
              </a:rPr>
              <a:t>Zelfsturend </a:t>
            </a:r>
          </a:p>
          <a:p>
            <a:r>
              <a:rPr lang="nl-BE" dirty="0">
                <a:solidFill>
                  <a:schemeClr val="bg1"/>
                </a:solidFill>
              </a:rPr>
              <a:t>Leiding = vertrouwenspersoon</a:t>
            </a:r>
          </a:p>
          <a:p>
            <a:r>
              <a:rPr lang="nl-BE" dirty="0">
                <a:solidFill>
                  <a:schemeClr val="bg1"/>
                </a:solidFill>
              </a:rPr>
              <a:t>Intense vriendschappen, bekroning van scoutscarrière </a:t>
            </a:r>
          </a:p>
          <a:p>
            <a:r>
              <a:rPr lang="nl-BE" dirty="0">
                <a:solidFill>
                  <a:schemeClr val="bg1"/>
                </a:solidFill>
              </a:rPr>
              <a:t>Focus op: </a:t>
            </a:r>
            <a:r>
              <a:rPr lang="nl-BE" dirty="0" err="1">
                <a:solidFill>
                  <a:schemeClr val="bg1"/>
                </a:solidFill>
              </a:rPr>
              <a:t>totemisatie</a:t>
            </a:r>
            <a:r>
              <a:rPr lang="nl-BE" dirty="0">
                <a:solidFill>
                  <a:schemeClr val="bg1"/>
                </a:solidFill>
              </a:rPr>
              <a:t> (later meer)</a:t>
            </a:r>
          </a:p>
          <a:p>
            <a:endParaRPr lang="nl-BE" dirty="0">
              <a:solidFill>
                <a:schemeClr val="bg1"/>
              </a:solidFill>
            </a:endParaRPr>
          </a:p>
          <a:p>
            <a:endParaRPr lang="nl-BE" dirty="0">
              <a:solidFill>
                <a:schemeClr val="bg1"/>
              </a:solidFill>
            </a:endParaRPr>
          </a:p>
        </p:txBody>
      </p:sp>
      <p:pic>
        <p:nvPicPr>
          <p:cNvPr id="4" name="Afbeelding 3">
            <a:extLst>
              <a:ext uri="{FF2B5EF4-FFF2-40B4-BE49-F238E27FC236}">
                <a16:creationId xmlns:a16="http://schemas.microsoft.com/office/drawing/2014/main" id="{99E41015-E5BD-2E47-BE63-5085D02D62B5}"/>
              </a:ext>
            </a:extLst>
          </p:cNvPr>
          <p:cNvPicPr>
            <a:picLocks noChangeAspect="1"/>
          </p:cNvPicPr>
          <p:nvPr/>
        </p:nvPicPr>
        <p:blipFill>
          <a:blip r:embed="rId2"/>
          <a:stretch>
            <a:fillRect/>
          </a:stretch>
        </p:blipFill>
        <p:spPr>
          <a:xfrm>
            <a:off x="10259761" y="4938909"/>
            <a:ext cx="1932239" cy="1861976"/>
          </a:xfrm>
          <a:prstGeom prst="rect">
            <a:avLst/>
          </a:prstGeom>
        </p:spPr>
      </p:pic>
      <p:pic>
        <p:nvPicPr>
          <p:cNvPr id="5" name="Picture 8" descr="Scout Salute Icons - Download Free Vector Icons | Noun Project">
            <a:extLst>
              <a:ext uri="{FF2B5EF4-FFF2-40B4-BE49-F238E27FC236}">
                <a16:creationId xmlns:a16="http://schemas.microsoft.com/office/drawing/2014/main" id="{B09AB719-5A1E-497C-9453-3F2A26203A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19989" y="1559091"/>
            <a:ext cx="3325049" cy="3325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11068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95C9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4312A9-F651-644F-AF6F-3857DCFB47D9}"/>
              </a:ext>
            </a:extLst>
          </p:cNvPr>
          <p:cNvSpPr>
            <a:spLocks noGrp="1"/>
          </p:cNvSpPr>
          <p:nvPr>
            <p:ph type="title"/>
          </p:nvPr>
        </p:nvSpPr>
        <p:spPr/>
        <p:txBody>
          <a:bodyPr/>
          <a:lstStyle/>
          <a:p>
            <a:r>
              <a:rPr lang="nl-BE" dirty="0">
                <a:solidFill>
                  <a:schemeClr val="bg1"/>
                </a:solidFill>
              </a:rPr>
              <a:t>Leiding (17 - … jaar)</a:t>
            </a:r>
          </a:p>
        </p:txBody>
      </p:sp>
      <p:sp>
        <p:nvSpPr>
          <p:cNvPr id="3" name="Tijdelijke aanduiding voor inhoud 2">
            <a:extLst>
              <a:ext uri="{FF2B5EF4-FFF2-40B4-BE49-F238E27FC236}">
                <a16:creationId xmlns:a16="http://schemas.microsoft.com/office/drawing/2014/main" id="{EC96BE0B-D593-EA44-8F55-322CF796908D}"/>
              </a:ext>
            </a:extLst>
          </p:cNvPr>
          <p:cNvSpPr>
            <a:spLocks noGrp="1"/>
          </p:cNvSpPr>
          <p:nvPr>
            <p:ph idx="1"/>
          </p:nvPr>
        </p:nvSpPr>
        <p:spPr/>
        <p:txBody>
          <a:bodyPr>
            <a:normAutofit/>
          </a:bodyPr>
          <a:lstStyle/>
          <a:p>
            <a:r>
              <a:rPr lang="nl-BE" dirty="0">
                <a:solidFill>
                  <a:schemeClr val="bg1"/>
                </a:solidFill>
              </a:rPr>
              <a:t>Iedereen mag leiding worden</a:t>
            </a:r>
          </a:p>
          <a:p>
            <a:pPr lvl="1"/>
            <a:r>
              <a:rPr lang="nl-BE" dirty="0">
                <a:solidFill>
                  <a:schemeClr val="bg1"/>
                </a:solidFill>
              </a:rPr>
              <a:t>Engagement met verwachtingen</a:t>
            </a:r>
          </a:p>
          <a:p>
            <a:pPr lvl="1"/>
            <a:r>
              <a:rPr lang="nl-BE" dirty="0">
                <a:solidFill>
                  <a:schemeClr val="bg1"/>
                </a:solidFill>
              </a:rPr>
              <a:t>Niet enkel tijdens de activiteit, ook buiten de zaterdag!</a:t>
            </a:r>
          </a:p>
          <a:p>
            <a:r>
              <a:rPr lang="nl-BE" dirty="0">
                <a:solidFill>
                  <a:schemeClr val="bg1"/>
                </a:solidFill>
              </a:rPr>
              <a:t>Nieuwe leiding</a:t>
            </a:r>
          </a:p>
          <a:p>
            <a:pPr lvl="1"/>
            <a:r>
              <a:rPr lang="nl-BE" dirty="0">
                <a:solidFill>
                  <a:schemeClr val="bg1"/>
                </a:solidFill>
              </a:rPr>
              <a:t>Start bij bevers of welpen </a:t>
            </a:r>
          </a:p>
          <a:p>
            <a:pPr lvl="1"/>
            <a:r>
              <a:rPr lang="nl-BE" dirty="0">
                <a:solidFill>
                  <a:schemeClr val="bg1"/>
                </a:solidFill>
              </a:rPr>
              <a:t>Combinatie ervaren leiding </a:t>
            </a:r>
          </a:p>
          <a:p>
            <a:pPr lvl="1"/>
            <a:r>
              <a:rPr lang="nl-BE" dirty="0">
                <a:solidFill>
                  <a:schemeClr val="bg1"/>
                </a:solidFill>
              </a:rPr>
              <a:t>Vormingen: TRAVO, Saamdagen</a:t>
            </a:r>
          </a:p>
          <a:p>
            <a:r>
              <a:rPr lang="nl-BE" dirty="0">
                <a:solidFill>
                  <a:schemeClr val="bg1"/>
                </a:solidFill>
              </a:rPr>
              <a:t>Totems</a:t>
            </a:r>
          </a:p>
          <a:p>
            <a:pPr lvl="1"/>
            <a:r>
              <a:rPr lang="nl-BE" dirty="0">
                <a:solidFill>
                  <a:schemeClr val="bg1"/>
                </a:solidFill>
              </a:rPr>
              <a:t>Leiding MOET door leden aangesproken worden met totemnaam</a:t>
            </a:r>
          </a:p>
          <a:p>
            <a:pPr lvl="2"/>
            <a:r>
              <a:rPr lang="nl-BE" dirty="0">
                <a:solidFill>
                  <a:schemeClr val="bg1"/>
                </a:solidFill>
              </a:rPr>
              <a:t>Voor ouders knijpen we een oogje dicht, maar het wordt toch geapprecieerd! </a:t>
            </a:r>
          </a:p>
          <a:p>
            <a:pPr lvl="1"/>
            <a:endParaRPr lang="nl-BE" dirty="0">
              <a:solidFill>
                <a:schemeClr val="bg1"/>
              </a:solidFill>
            </a:endParaRPr>
          </a:p>
        </p:txBody>
      </p:sp>
      <p:pic>
        <p:nvPicPr>
          <p:cNvPr id="4" name="Afbeelding 3">
            <a:extLst>
              <a:ext uri="{FF2B5EF4-FFF2-40B4-BE49-F238E27FC236}">
                <a16:creationId xmlns:a16="http://schemas.microsoft.com/office/drawing/2014/main" id="{EB945077-B18B-BD42-80E2-EC1494D5CDBB}"/>
              </a:ext>
            </a:extLst>
          </p:cNvPr>
          <p:cNvPicPr>
            <a:picLocks noChangeAspect="1"/>
          </p:cNvPicPr>
          <p:nvPr/>
        </p:nvPicPr>
        <p:blipFill>
          <a:blip r:embed="rId2"/>
          <a:stretch>
            <a:fillRect/>
          </a:stretch>
        </p:blipFill>
        <p:spPr>
          <a:xfrm>
            <a:off x="10259761" y="4938909"/>
            <a:ext cx="1932239" cy="1861976"/>
          </a:xfrm>
          <a:prstGeom prst="rect">
            <a:avLst/>
          </a:prstGeom>
        </p:spPr>
      </p:pic>
    </p:spTree>
    <p:extLst>
      <p:ext uri="{BB962C8B-B14F-4D97-AF65-F5344CB8AC3E}">
        <p14:creationId xmlns:p14="http://schemas.microsoft.com/office/powerpoint/2010/main" val="2729607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95C9C"/>
        </a:solidFill>
        <a:effectLst/>
      </p:bgPr>
    </p:bg>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CD4B611A-976A-2D47-A697-07DA0F4D6C2E}"/>
              </a:ext>
            </a:extLst>
          </p:cNvPr>
          <p:cNvSpPr>
            <a:spLocks noGrp="1"/>
          </p:cNvSpPr>
          <p:nvPr>
            <p:ph type="title"/>
          </p:nvPr>
        </p:nvSpPr>
        <p:spPr/>
        <p:txBody>
          <a:bodyPr/>
          <a:lstStyle/>
          <a:p>
            <a:r>
              <a:rPr lang="nl-BE" dirty="0">
                <a:solidFill>
                  <a:schemeClr val="bg1"/>
                </a:solidFill>
              </a:rPr>
              <a:t>Nieuwe woorden en begrippen? </a:t>
            </a:r>
          </a:p>
        </p:txBody>
      </p:sp>
      <p:pic>
        <p:nvPicPr>
          <p:cNvPr id="5" name="Tijdelijke aanduiding voor inhoud 4">
            <a:extLst>
              <a:ext uri="{FF2B5EF4-FFF2-40B4-BE49-F238E27FC236}">
                <a16:creationId xmlns:a16="http://schemas.microsoft.com/office/drawing/2014/main" id="{D9683D6E-2D59-C14C-901C-17568D3AA7DD}"/>
              </a:ext>
            </a:extLst>
          </p:cNvPr>
          <p:cNvPicPr>
            <a:picLocks noGrp="1" noChangeAspect="1"/>
          </p:cNvPicPr>
          <p:nvPr>
            <p:ph idx="1"/>
          </p:nvPr>
        </p:nvPicPr>
        <p:blipFill>
          <a:blip r:embed="rId2"/>
          <a:stretch>
            <a:fillRect/>
          </a:stretch>
        </p:blipFill>
        <p:spPr>
          <a:xfrm>
            <a:off x="3662686" y="1825625"/>
            <a:ext cx="4866628" cy="4351338"/>
          </a:xfrm>
        </p:spPr>
      </p:pic>
    </p:spTree>
    <p:extLst>
      <p:ext uri="{BB962C8B-B14F-4D97-AF65-F5344CB8AC3E}">
        <p14:creationId xmlns:p14="http://schemas.microsoft.com/office/powerpoint/2010/main" val="17881774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195C9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C0639D-FCA4-9E47-B3BA-593898109C30}"/>
              </a:ext>
            </a:extLst>
          </p:cNvPr>
          <p:cNvSpPr>
            <a:spLocks noGrp="1"/>
          </p:cNvSpPr>
          <p:nvPr>
            <p:ph type="title"/>
          </p:nvPr>
        </p:nvSpPr>
        <p:spPr/>
        <p:txBody>
          <a:bodyPr/>
          <a:lstStyle/>
          <a:p>
            <a:r>
              <a:rPr lang="nl-BE" dirty="0">
                <a:solidFill>
                  <a:schemeClr val="bg1"/>
                </a:solidFill>
              </a:rPr>
              <a:t>Stam (en VZW)</a:t>
            </a:r>
          </a:p>
        </p:txBody>
      </p:sp>
      <p:sp>
        <p:nvSpPr>
          <p:cNvPr id="3" name="Tijdelijke aanduiding voor inhoud 2">
            <a:extLst>
              <a:ext uri="{FF2B5EF4-FFF2-40B4-BE49-F238E27FC236}">
                <a16:creationId xmlns:a16="http://schemas.microsoft.com/office/drawing/2014/main" id="{4D473FC6-58F6-0548-89BA-81C652A9AE20}"/>
              </a:ext>
            </a:extLst>
          </p:cNvPr>
          <p:cNvSpPr>
            <a:spLocks noGrp="1"/>
          </p:cNvSpPr>
          <p:nvPr>
            <p:ph idx="1"/>
          </p:nvPr>
        </p:nvSpPr>
        <p:spPr/>
        <p:txBody>
          <a:bodyPr/>
          <a:lstStyle/>
          <a:p>
            <a:r>
              <a:rPr lang="nl-BE" dirty="0">
                <a:solidFill>
                  <a:schemeClr val="bg1"/>
                </a:solidFill>
              </a:rPr>
              <a:t>Ondersteunt actieve leiding</a:t>
            </a:r>
          </a:p>
          <a:p>
            <a:pPr lvl="1"/>
            <a:r>
              <a:rPr lang="nl-BE" dirty="0">
                <a:solidFill>
                  <a:schemeClr val="bg1"/>
                </a:solidFill>
              </a:rPr>
              <a:t>Kampen </a:t>
            </a:r>
          </a:p>
          <a:p>
            <a:pPr lvl="1"/>
            <a:r>
              <a:rPr lang="nl-BE" dirty="0">
                <a:solidFill>
                  <a:schemeClr val="bg1"/>
                </a:solidFill>
              </a:rPr>
              <a:t>Evenementen</a:t>
            </a:r>
          </a:p>
          <a:p>
            <a:pPr lvl="1"/>
            <a:r>
              <a:rPr lang="nl-BE" dirty="0">
                <a:solidFill>
                  <a:schemeClr val="bg1"/>
                </a:solidFill>
              </a:rPr>
              <a:t>Dagelijkse werking</a:t>
            </a:r>
          </a:p>
          <a:p>
            <a:r>
              <a:rPr lang="nl-BE" dirty="0">
                <a:solidFill>
                  <a:schemeClr val="bg1"/>
                </a:solidFill>
              </a:rPr>
              <a:t>Eigen activiteiten</a:t>
            </a:r>
          </a:p>
          <a:p>
            <a:pPr lvl="1"/>
            <a:r>
              <a:rPr lang="nl-BE" dirty="0">
                <a:solidFill>
                  <a:schemeClr val="bg1"/>
                </a:solidFill>
              </a:rPr>
              <a:t>Scout/gids ben je niet voor even, maar voor heel je leven</a:t>
            </a:r>
          </a:p>
        </p:txBody>
      </p:sp>
      <p:pic>
        <p:nvPicPr>
          <p:cNvPr id="4" name="Afbeelding 3">
            <a:extLst>
              <a:ext uri="{FF2B5EF4-FFF2-40B4-BE49-F238E27FC236}">
                <a16:creationId xmlns:a16="http://schemas.microsoft.com/office/drawing/2014/main" id="{7EF29B09-EAA9-5E4A-A0CC-74292D04B7B1}"/>
              </a:ext>
            </a:extLst>
          </p:cNvPr>
          <p:cNvPicPr>
            <a:picLocks noChangeAspect="1"/>
          </p:cNvPicPr>
          <p:nvPr/>
        </p:nvPicPr>
        <p:blipFill>
          <a:blip r:embed="rId2"/>
          <a:stretch>
            <a:fillRect/>
          </a:stretch>
        </p:blipFill>
        <p:spPr>
          <a:xfrm>
            <a:off x="10259761" y="4938909"/>
            <a:ext cx="1932239" cy="1861976"/>
          </a:xfrm>
          <a:prstGeom prst="rect">
            <a:avLst/>
          </a:prstGeom>
        </p:spPr>
      </p:pic>
    </p:spTree>
    <p:extLst>
      <p:ext uri="{BB962C8B-B14F-4D97-AF65-F5344CB8AC3E}">
        <p14:creationId xmlns:p14="http://schemas.microsoft.com/office/powerpoint/2010/main" val="27114492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195C9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191286-431A-B648-89DD-383F0E71024B}"/>
              </a:ext>
            </a:extLst>
          </p:cNvPr>
          <p:cNvSpPr>
            <a:spLocks noGrp="1"/>
          </p:cNvSpPr>
          <p:nvPr>
            <p:ph type="title"/>
          </p:nvPr>
        </p:nvSpPr>
        <p:spPr/>
        <p:txBody>
          <a:bodyPr/>
          <a:lstStyle/>
          <a:p>
            <a:r>
              <a:rPr lang="nl-BE" dirty="0">
                <a:solidFill>
                  <a:schemeClr val="bg1"/>
                </a:solidFill>
              </a:rPr>
              <a:t>Scoutsjaar</a:t>
            </a:r>
          </a:p>
        </p:txBody>
      </p:sp>
      <p:graphicFrame>
        <p:nvGraphicFramePr>
          <p:cNvPr id="4" name="Tijdelijke aanduiding voor inhoud 3">
            <a:extLst>
              <a:ext uri="{FF2B5EF4-FFF2-40B4-BE49-F238E27FC236}">
                <a16:creationId xmlns:a16="http://schemas.microsoft.com/office/drawing/2014/main" id="{B779CC4A-CC81-3243-B59E-63923A6EF3ED}"/>
              </a:ext>
            </a:extLst>
          </p:cNvPr>
          <p:cNvGraphicFramePr>
            <a:graphicFrameLocks noGrp="1"/>
          </p:cNvGraphicFramePr>
          <p:nvPr>
            <p:ph idx="1"/>
            <p:extLst>
              <p:ext uri="{D42A27DB-BD31-4B8C-83A1-F6EECF244321}">
                <p14:modId xmlns:p14="http://schemas.microsoft.com/office/powerpoint/2010/main" val="1351358053"/>
              </p:ext>
            </p:extLst>
          </p:nvPr>
        </p:nvGraphicFramePr>
        <p:xfrm>
          <a:off x="167267" y="2118731"/>
          <a:ext cx="11797991" cy="40582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Afbeelding 4">
            <a:extLst>
              <a:ext uri="{FF2B5EF4-FFF2-40B4-BE49-F238E27FC236}">
                <a16:creationId xmlns:a16="http://schemas.microsoft.com/office/drawing/2014/main" id="{1968C435-21BB-9244-8779-89BCB4F2B950}"/>
              </a:ext>
            </a:extLst>
          </p:cNvPr>
          <p:cNvPicPr>
            <a:picLocks noChangeAspect="1"/>
          </p:cNvPicPr>
          <p:nvPr/>
        </p:nvPicPr>
        <p:blipFill>
          <a:blip r:embed="rId7"/>
          <a:stretch>
            <a:fillRect/>
          </a:stretch>
        </p:blipFill>
        <p:spPr>
          <a:xfrm>
            <a:off x="10744200" y="5405731"/>
            <a:ext cx="1447800" cy="1395153"/>
          </a:xfrm>
          <a:prstGeom prst="rect">
            <a:avLst/>
          </a:prstGeom>
        </p:spPr>
      </p:pic>
    </p:spTree>
    <p:extLst>
      <p:ext uri="{BB962C8B-B14F-4D97-AF65-F5344CB8AC3E}">
        <p14:creationId xmlns:p14="http://schemas.microsoft.com/office/powerpoint/2010/main" val="36039414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195C9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53348B-489C-0E41-8AA9-DFA9FF583128}"/>
              </a:ext>
            </a:extLst>
          </p:cNvPr>
          <p:cNvSpPr>
            <a:spLocks noGrp="1"/>
          </p:cNvSpPr>
          <p:nvPr>
            <p:ph type="title"/>
          </p:nvPr>
        </p:nvSpPr>
        <p:spPr/>
        <p:txBody>
          <a:bodyPr/>
          <a:lstStyle/>
          <a:p>
            <a:r>
              <a:rPr lang="nl-BE" dirty="0">
                <a:solidFill>
                  <a:schemeClr val="bg1"/>
                </a:solidFill>
              </a:rPr>
              <a:t>Activiteiten – zaterdag 14u00 – 17u30 </a:t>
            </a:r>
          </a:p>
        </p:txBody>
      </p:sp>
      <p:sp>
        <p:nvSpPr>
          <p:cNvPr id="3" name="Tijdelijke aanduiding voor inhoud 2">
            <a:extLst>
              <a:ext uri="{FF2B5EF4-FFF2-40B4-BE49-F238E27FC236}">
                <a16:creationId xmlns:a16="http://schemas.microsoft.com/office/drawing/2014/main" id="{BF641761-9247-D74F-A9BC-AD418D781F94}"/>
              </a:ext>
            </a:extLst>
          </p:cNvPr>
          <p:cNvSpPr>
            <a:spLocks noGrp="1"/>
          </p:cNvSpPr>
          <p:nvPr>
            <p:ph idx="1"/>
          </p:nvPr>
        </p:nvSpPr>
        <p:spPr/>
        <p:txBody>
          <a:bodyPr numCol="3">
            <a:normAutofit/>
          </a:bodyPr>
          <a:lstStyle/>
          <a:p>
            <a:r>
              <a:rPr lang="nl-BE" dirty="0">
                <a:solidFill>
                  <a:schemeClr val="bg1"/>
                </a:solidFill>
              </a:rPr>
              <a:t>Sport en spel </a:t>
            </a:r>
          </a:p>
          <a:p>
            <a:r>
              <a:rPr lang="nl-BE" dirty="0">
                <a:solidFill>
                  <a:schemeClr val="bg1"/>
                </a:solidFill>
              </a:rPr>
              <a:t>Technieken </a:t>
            </a:r>
          </a:p>
          <a:p>
            <a:r>
              <a:rPr lang="nl-BE" dirty="0">
                <a:solidFill>
                  <a:schemeClr val="bg1"/>
                </a:solidFill>
              </a:rPr>
              <a:t>Crea</a:t>
            </a:r>
          </a:p>
          <a:p>
            <a:r>
              <a:rPr lang="nl-BE" dirty="0">
                <a:solidFill>
                  <a:schemeClr val="bg1"/>
                </a:solidFill>
              </a:rPr>
              <a:t>Kookactiviteit</a:t>
            </a:r>
          </a:p>
          <a:p>
            <a:r>
              <a:rPr lang="nl-BE" dirty="0">
                <a:solidFill>
                  <a:schemeClr val="bg1"/>
                </a:solidFill>
              </a:rPr>
              <a:t>Opbrengstactiviteit </a:t>
            </a:r>
          </a:p>
          <a:p>
            <a:r>
              <a:rPr lang="nl-BE" dirty="0">
                <a:solidFill>
                  <a:schemeClr val="bg1"/>
                </a:solidFill>
              </a:rPr>
              <a:t>Sinterklaas</a:t>
            </a:r>
          </a:p>
          <a:p>
            <a:r>
              <a:rPr lang="nl-BE" dirty="0">
                <a:solidFill>
                  <a:schemeClr val="bg1"/>
                </a:solidFill>
              </a:rPr>
              <a:t>Kerstfeestje</a:t>
            </a:r>
          </a:p>
          <a:p>
            <a:r>
              <a:rPr lang="nl-BE" dirty="0">
                <a:solidFill>
                  <a:schemeClr val="bg1"/>
                </a:solidFill>
              </a:rPr>
              <a:t>Schaatsen </a:t>
            </a:r>
          </a:p>
          <a:p>
            <a:r>
              <a:rPr lang="nl-BE" dirty="0">
                <a:solidFill>
                  <a:schemeClr val="bg1"/>
                </a:solidFill>
              </a:rPr>
              <a:t>Eenheidsactiviteit</a:t>
            </a:r>
          </a:p>
          <a:p>
            <a:r>
              <a:rPr lang="nl-BE" dirty="0">
                <a:solidFill>
                  <a:schemeClr val="bg1"/>
                </a:solidFill>
              </a:rPr>
              <a:t>Open Spelendag</a:t>
            </a:r>
          </a:p>
          <a:p>
            <a:r>
              <a:rPr lang="nl-BE" dirty="0">
                <a:solidFill>
                  <a:schemeClr val="bg1"/>
                </a:solidFill>
              </a:rPr>
              <a:t>Bosspel</a:t>
            </a:r>
          </a:p>
          <a:p>
            <a:r>
              <a:rPr lang="nl-BE" dirty="0">
                <a:solidFill>
                  <a:schemeClr val="bg1"/>
                </a:solidFill>
              </a:rPr>
              <a:t>Filmavond</a:t>
            </a:r>
          </a:p>
          <a:p>
            <a:r>
              <a:rPr lang="nl-BE" dirty="0">
                <a:solidFill>
                  <a:schemeClr val="bg1"/>
                </a:solidFill>
              </a:rPr>
              <a:t>…</a:t>
            </a:r>
          </a:p>
          <a:p>
            <a:pPr marL="0" indent="0">
              <a:buNone/>
            </a:pPr>
            <a:r>
              <a:rPr lang="nl-BE" dirty="0">
                <a:solidFill>
                  <a:schemeClr val="bg1"/>
                </a:solidFill>
              </a:rPr>
              <a:t> </a:t>
            </a:r>
          </a:p>
          <a:p>
            <a:endParaRPr lang="nl-BE" dirty="0">
              <a:solidFill>
                <a:schemeClr val="bg1"/>
              </a:solidFill>
            </a:endParaRPr>
          </a:p>
        </p:txBody>
      </p:sp>
      <p:pic>
        <p:nvPicPr>
          <p:cNvPr id="4" name="Afbeelding 3">
            <a:extLst>
              <a:ext uri="{FF2B5EF4-FFF2-40B4-BE49-F238E27FC236}">
                <a16:creationId xmlns:a16="http://schemas.microsoft.com/office/drawing/2014/main" id="{03341A17-DEC9-654E-A202-1122053F1241}"/>
              </a:ext>
            </a:extLst>
          </p:cNvPr>
          <p:cNvPicPr>
            <a:picLocks noChangeAspect="1"/>
          </p:cNvPicPr>
          <p:nvPr/>
        </p:nvPicPr>
        <p:blipFill>
          <a:blip r:embed="rId2"/>
          <a:stretch>
            <a:fillRect/>
          </a:stretch>
        </p:blipFill>
        <p:spPr>
          <a:xfrm>
            <a:off x="10259761" y="4938909"/>
            <a:ext cx="1932239" cy="1861976"/>
          </a:xfrm>
          <a:prstGeom prst="rect">
            <a:avLst/>
          </a:prstGeom>
        </p:spPr>
      </p:pic>
    </p:spTree>
    <p:extLst>
      <p:ext uri="{BB962C8B-B14F-4D97-AF65-F5344CB8AC3E}">
        <p14:creationId xmlns:p14="http://schemas.microsoft.com/office/powerpoint/2010/main" val="36170982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195C9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A6F588-6EFE-6C4C-9A2F-12128E83419A}"/>
              </a:ext>
            </a:extLst>
          </p:cNvPr>
          <p:cNvSpPr>
            <a:spLocks noGrp="1"/>
          </p:cNvSpPr>
          <p:nvPr>
            <p:ph type="title"/>
          </p:nvPr>
        </p:nvSpPr>
        <p:spPr/>
        <p:txBody>
          <a:bodyPr/>
          <a:lstStyle/>
          <a:p>
            <a:r>
              <a:rPr lang="nl-BE" dirty="0">
                <a:solidFill>
                  <a:schemeClr val="bg1"/>
                </a:solidFill>
              </a:rPr>
              <a:t>Verzameling</a:t>
            </a:r>
          </a:p>
        </p:txBody>
      </p:sp>
      <p:sp>
        <p:nvSpPr>
          <p:cNvPr id="3" name="Tijdelijke aanduiding voor inhoud 2">
            <a:extLst>
              <a:ext uri="{FF2B5EF4-FFF2-40B4-BE49-F238E27FC236}">
                <a16:creationId xmlns:a16="http://schemas.microsoft.com/office/drawing/2014/main" id="{769A781C-DDCF-FB49-BBE3-6342E4175C95}"/>
              </a:ext>
            </a:extLst>
          </p:cNvPr>
          <p:cNvSpPr>
            <a:spLocks noGrp="1"/>
          </p:cNvSpPr>
          <p:nvPr>
            <p:ph idx="1"/>
          </p:nvPr>
        </p:nvSpPr>
        <p:spPr/>
        <p:txBody>
          <a:bodyPr/>
          <a:lstStyle/>
          <a:p>
            <a:r>
              <a:rPr lang="nl-BE" dirty="0">
                <a:solidFill>
                  <a:schemeClr val="bg1"/>
                </a:solidFill>
              </a:rPr>
              <a:t>Start en einde elke activiteit </a:t>
            </a:r>
          </a:p>
          <a:p>
            <a:r>
              <a:rPr lang="nl-BE" dirty="0">
                <a:solidFill>
                  <a:schemeClr val="bg1"/>
                </a:solidFill>
              </a:rPr>
              <a:t>Start van elke dag op kamp </a:t>
            </a:r>
          </a:p>
          <a:p>
            <a:r>
              <a:rPr lang="nl-BE" dirty="0">
                <a:solidFill>
                  <a:schemeClr val="bg1"/>
                </a:solidFill>
              </a:rPr>
              <a:t>PERFECT UNIFORM (zie later) </a:t>
            </a:r>
          </a:p>
          <a:p>
            <a:r>
              <a:rPr lang="nl-BE" dirty="0">
                <a:solidFill>
                  <a:schemeClr val="bg1"/>
                </a:solidFill>
              </a:rPr>
              <a:t>Eindverzameling: boodschappen voor ouders</a:t>
            </a:r>
          </a:p>
          <a:p>
            <a:pPr lvl="1"/>
            <a:r>
              <a:rPr lang="nl-BE" dirty="0">
                <a:solidFill>
                  <a:schemeClr val="bg1"/>
                </a:solidFill>
              </a:rPr>
              <a:t>Na te lezen op site en FB-pagina</a:t>
            </a:r>
          </a:p>
          <a:p>
            <a:pPr lvl="1"/>
            <a:r>
              <a:rPr lang="nl-BE" dirty="0">
                <a:solidFill>
                  <a:schemeClr val="bg1"/>
                </a:solidFill>
              </a:rPr>
              <a:t>BEPERKT brieven op papier (ecologie!)</a:t>
            </a:r>
          </a:p>
        </p:txBody>
      </p:sp>
      <p:pic>
        <p:nvPicPr>
          <p:cNvPr id="4" name="Afbeelding 3">
            <a:extLst>
              <a:ext uri="{FF2B5EF4-FFF2-40B4-BE49-F238E27FC236}">
                <a16:creationId xmlns:a16="http://schemas.microsoft.com/office/drawing/2014/main" id="{F6ACCA14-A38E-6741-8CD0-78184AF74F74}"/>
              </a:ext>
            </a:extLst>
          </p:cNvPr>
          <p:cNvPicPr>
            <a:picLocks noChangeAspect="1"/>
          </p:cNvPicPr>
          <p:nvPr/>
        </p:nvPicPr>
        <p:blipFill>
          <a:blip r:embed="rId2"/>
          <a:stretch>
            <a:fillRect/>
          </a:stretch>
        </p:blipFill>
        <p:spPr>
          <a:xfrm>
            <a:off x="10259761" y="4938909"/>
            <a:ext cx="1932239" cy="1861976"/>
          </a:xfrm>
          <a:prstGeom prst="rect">
            <a:avLst/>
          </a:prstGeom>
        </p:spPr>
      </p:pic>
    </p:spTree>
    <p:extLst>
      <p:ext uri="{BB962C8B-B14F-4D97-AF65-F5344CB8AC3E}">
        <p14:creationId xmlns:p14="http://schemas.microsoft.com/office/powerpoint/2010/main" val="5361587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195C9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1CDBE3-9EED-B440-AC51-BC5DC1DCB07C}"/>
              </a:ext>
            </a:extLst>
          </p:cNvPr>
          <p:cNvSpPr>
            <a:spLocks noGrp="1"/>
          </p:cNvSpPr>
          <p:nvPr>
            <p:ph type="title"/>
          </p:nvPr>
        </p:nvSpPr>
        <p:spPr/>
        <p:txBody>
          <a:bodyPr/>
          <a:lstStyle/>
          <a:p>
            <a:r>
              <a:rPr lang="nl-BE" dirty="0">
                <a:solidFill>
                  <a:schemeClr val="bg1"/>
                </a:solidFill>
              </a:rPr>
              <a:t>Verzameling</a:t>
            </a:r>
          </a:p>
        </p:txBody>
      </p:sp>
      <p:sp>
        <p:nvSpPr>
          <p:cNvPr id="3" name="Tijdelijke aanduiding voor inhoud 2">
            <a:extLst>
              <a:ext uri="{FF2B5EF4-FFF2-40B4-BE49-F238E27FC236}">
                <a16:creationId xmlns:a16="http://schemas.microsoft.com/office/drawing/2014/main" id="{CFF9447E-3177-BB4C-A5D9-609E57A92F35}"/>
              </a:ext>
            </a:extLst>
          </p:cNvPr>
          <p:cNvSpPr>
            <a:spLocks noGrp="1"/>
          </p:cNvSpPr>
          <p:nvPr>
            <p:ph idx="1"/>
          </p:nvPr>
        </p:nvSpPr>
        <p:spPr>
          <a:xfrm>
            <a:off x="838200" y="1553497"/>
            <a:ext cx="10921180" cy="4623466"/>
          </a:xfrm>
        </p:spPr>
        <p:txBody>
          <a:bodyPr>
            <a:normAutofit fontScale="77500" lnSpcReduction="20000"/>
          </a:bodyPr>
          <a:lstStyle/>
          <a:p>
            <a:r>
              <a:rPr lang="nl-BE" dirty="0" err="1">
                <a:solidFill>
                  <a:schemeClr val="bg1"/>
                </a:solidFill>
              </a:rPr>
              <a:t>Vierkantsformatie</a:t>
            </a:r>
            <a:endParaRPr lang="nl-BE" dirty="0">
              <a:solidFill>
                <a:schemeClr val="bg1"/>
              </a:solidFill>
            </a:endParaRPr>
          </a:p>
          <a:p>
            <a:r>
              <a:rPr lang="nl-BE" dirty="0">
                <a:solidFill>
                  <a:schemeClr val="bg1"/>
                </a:solidFill>
              </a:rPr>
              <a:t>Burcht-, nest- en patrouillekreten</a:t>
            </a:r>
          </a:p>
          <a:p>
            <a:r>
              <a:rPr lang="nl-BE" dirty="0">
                <a:solidFill>
                  <a:schemeClr val="bg1"/>
                </a:solidFill>
              </a:rPr>
              <a:t>Wat brabbelen ze daar eigenlijk?</a:t>
            </a:r>
          </a:p>
          <a:p>
            <a:pPr lvl="1"/>
            <a:r>
              <a:rPr lang="nl-BE" dirty="0">
                <a:solidFill>
                  <a:schemeClr val="bg1"/>
                </a:solidFill>
              </a:rPr>
              <a:t>Wetteksten van elke tak</a:t>
            </a:r>
          </a:p>
          <a:p>
            <a:pPr lvl="1"/>
            <a:r>
              <a:rPr lang="nl-BE" dirty="0">
                <a:solidFill>
                  <a:schemeClr val="bg1"/>
                </a:solidFill>
              </a:rPr>
              <a:t>“Als bevertje speel ik en deel ik met mijn vriendjes”</a:t>
            </a:r>
          </a:p>
          <a:p>
            <a:pPr lvl="1"/>
            <a:r>
              <a:rPr lang="nl-BE" dirty="0">
                <a:solidFill>
                  <a:schemeClr val="bg1"/>
                </a:solidFill>
              </a:rPr>
              <a:t>”Als welp speel ik samen met de anderen in de jungle. Ik luister naar de oude wolven. Ik ben eerlijk, vriendelijk en ik hou vol.”</a:t>
            </a:r>
          </a:p>
          <a:p>
            <a:pPr lvl="1"/>
            <a:r>
              <a:rPr lang="nl-BE" dirty="0">
                <a:solidFill>
                  <a:schemeClr val="bg1"/>
                </a:solidFill>
              </a:rPr>
              <a:t>“Als wolf leer ik ontdekken en mijn grenzen verleggen, ik ben bereid nieuwe technieken te leren, anderen in de roedel te leren kennen, mezelf en anderen te respecteren en eerlijk en actief mee te spelen.”</a:t>
            </a:r>
          </a:p>
          <a:p>
            <a:pPr lvl="1"/>
            <a:r>
              <a:rPr lang="nl-BE" dirty="0">
                <a:solidFill>
                  <a:schemeClr val="bg1"/>
                </a:solidFill>
              </a:rPr>
              <a:t>“Een scout/gids is eerlijk, eerbiedigt de overtuiging van de anderen, maakt zich nuttig, is vriendelijk en hoffelijk, is vriend van allen, kan gehoorzamen, staat open voor de natuur en is milieubewust, houdt vol, is ijverig, heeft eerbied voor zichzelf en voor de anderen.”</a:t>
            </a:r>
          </a:p>
          <a:p>
            <a:r>
              <a:rPr lang="nl-BE" dirty="0">
                <a:solidFill>
                  <a:schemeClr val="bg1"/>
                </a:solidFill>
              </a:rPr>
              <a:t>Mededelingen</a:t>
            </a:r>
          </a:p>
          <a:p>
            <a:r>
              <a:rPr lang="nl-BE" dirty="0">
                <a:solidFill>
                  <a:schemeClr val="bg1"/>
                </a:solidFill>
              </a:rPr>
              <a:t>Burcht-, nest- en patrouillekreten </a:t>
            </a:r>
          </a:p>
          <a:p>
            <a:r>
              <a:rPr lang="nl-BE" dirty="0">
                <a:solidFill>
                  <a:schemeClr val="bg1"/>
                </a:solidFill>
              </a:rPr>
              <a:t>Breek het gelid! Krak!</a:t>
            </a:r>
          </a:p>
        </p:txBody>
      </p:sp>
      <p:pic>
        <p:nvPicPr>
          <p:cNvPr id="4" name="Afbeelding 3">
            <a:extLst>
              <a:ext uri="{FF2B5EF4-FFF2-40B4-BE49-F238E27FC236}">
                <a16:creationId xmlns:a16="http://schemas.microsoft.com/office/drawing/2014/main" id="{32D5900A-6C58-C542-9EDE-3F1F44BFA608}"/>
              </a:ext>
            </a:extLst>
          </p:cNvPr>
          <p:cNvPicPr>
            <a:picLocks noChangeAspect="1"/>
          </p:cNvPicPr>
          <p:nvPr/>
        </p:nvPicPr>
        <p:blipFill>
          <a:blip r:embed="rId2"/>
          <a:stretch>
            <a:fillRect/>
          </a:stretch>
        </p:blipFill>
        <p:spPr>
          <a:xfrm>
            <a:off x="10259761" y="4938909"/>
            <a:ext cx="1932239" cy="1861976"/>
          </a:xfrm>
          <a:prstGeom prst="rect">
            <a:avLst/>
          </a:prstGeom>
        </p:spPr>
      </p:pic>
    </p:spTree>
    <p:extLst>
      <p:ext uri="{BB962C8B-B14F-4D97-AF65-F5344CB8AC3E}">
        <p14:creationId xmlns:p14="http://schemas.microsoft.com/office/powerpoint/2010/main" val="13925677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195C9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C0639D-FCA4-9E47-B3BA-593898109C30}"/>
              </a:ext>
            </a:extLst>
          </p:cNvPr>
          <p:cNvSpPr>
            <a:spLocks noGrp="1"/>
          </p:cNvSpPr>
          <p:nvPr>
            <p:ph type="title"/>
          </p:nvPr>
        </p:nvSpPr>
        <p:spPr>
          <a:xfrm>
            <a:off x="838199" y="365125"/>
            <a:ext cx="10992439" cy="5479494"/>
          </a:xfrm>
        </p:spPr>
        <p:txBody>
          <a:bodyPr>
            <a:normAutofit/>
          </a:bodyPr>
          <a:lstStyle/>
          <a:p>
            <a:pPr algn="ctr"/>
            <a:r>
              <a:rPr lang="nl-BE" sz="6600" dirty="0">
                <a:solidFill>
                  <a:schemeClr val="bg1"/>
                </a:solidFill>
              </a:rPr>
              <a:t>10 min PAUZE</a:t>
            </a:r>
          </a:p>
        </p:txBody>
      </p:sp>
      <p:sp>
        <p:nvSpPr>
          <p:cNvPr id="3" name="Tijdelijke aanduiding voor inhoud 2">
            <a:extLst>
              <a:ext uri="{FF2B5EF4-FFF2-40B4-BE49-F238E27FC236}">
                <a16:creationId xmlns:a16="http://schemas.microsoft.com/office/drawing/2014/main" id="{4D473FC6-58F6-0548-89BA-81C652A9AE20}"/>
              </a:ext>
            </a:extLst>
          </p:cNvPr>
          <p:cNvSpPr>
            <a:spLocks noGrp="1"/>
          </p:cNvSpPr>
          <p:nvPr>
            <p:ph idx="1"/>
          </p:nvPr>
        </p:nvSpPr>
        <p:spPr/>
        <p:txBody>
          <a:bodyPr/>
          <a:lstStyle/>
          <a:p>
            <a:endParaRPr lang="nl-BE" dirty="0">
              <a:solidFill>
                <a:schemeClr val="bg1"/>
              </a:solidFill>
            </a:endParaRPr>
          </a:p>
        </p:txBody>
      </p:sp>
      <p:pic>
        <p:nvPicPr>
          <p:cNvPr id="4" name="Afbeelding 3">
            <a:extLst>
              <a:ext uri="{FF2B5EF4-FFF2-40B4-BE49-F238E27FC236}">
                <a16:creationId xmlns:a16="http://schemas.microsoft.com/office/drawing/2014/main" id="{7EF29B09-EAA9-5E4A-A0CC-74292D04B7B1}"/>
              </a:ext>
            </a:extLst>
          </p:cNvPr>
          <p:cNvPicPr>
            <a:picLocks noChangeAspect="1"/>
          </p:cNvPicPr>
          <p:nvPr/>
        </p:nvPicPr>
        <p:blipFill>
          <a:blip r:embed="rId2"/>
          <a:stretch>
            <a:fillRect/>
          </a:stretch>
        </p:blipFill>
        <p:spPr>
          <a:xfrm>
            <a:off x="10259761" y="4938909"/>
            <a:ext cx="1932239" cy="1861976"/>
          </a:xfrm>
          <a:prstGeom prst="rect">
            <a:avLst/>
          </a:prstGeom>
        </p:spPr>
      </p:pic>
    </p:spTree>
    <p:extLst>
      <p:ext uri="{BB962C8B-B14F-4D97-AF65-F5344CB8AC3E}">
        <p14:creationId xmlns:p14="http://schemas.microsoft.com/office/powerpoint/2010/main" val="39139952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195C9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1DD1B3-EF01-044E-825D-F94E78E8B79B}"/>
              </a:ext>
            </a:extLst>
          </p:cNvPr>
          <p:cNvSpPr>
            <a:spLocks noGrp="1"/>
          </p:cNvSpPr>
          <p:nvPr>
            <p:ph type="title"/>
          </p:nvPr>
        </p:nvSpPr>
        <p:spPr/>
        <p:txBody>
          <a:bodyPr/>
          <a:lstStyle/>
          <a:p>
            <a:r>
              <a:rPr lang="nl-BE" dirty="0">
                <a:solidFill>
                  <a:schemeClr val="bg1"/>
                </a:solidFill>
              </a:rPr>
              <a:t>Uniform</a:t>
            </a:r>
          </a:p>
        </p:txBody>
      </p:sp>
      <p:sp>
        <p:nvSpPr>
          <p:cNvPr id="3" name="Tijdelijke aanduiding voor inhoud 2">
            <a:extLst>
              <a:ext uri="{FF2B5EF4-FFF2-40B4-BE49-F238E27FC236}">
                <a16:creationId xmlns:a16="http://schemas.microsoft.com/office/drawing/2014/main" id="{7D056EE9-CEE1-8A44-A0F9-1D0207B1CCE5}"/>
              </a:ext>
            </a:extLst>
          </p:cNvPr>
          <p:cNvSpPr>
            <a:spLocks noGrp="1"/>
          </p:cNvSpPr>
          <p:nvPr>
            <p:ph idx="1"/>
          </p:nvPr>
        </p:nvSpPr>
        <p:spPr/>
        <p:txBody>
          <a:bodyPr>
            <a:normAutofit/>
          </a:bodyPr>
          <a:lstStyle/>
          <a:p>
            <a:r>
              <a:rPr lang="nl-BE" dirty="0">
                <a:solidFill>
                  <a:schemeClr val="bg1"/>
                </a:solidFill>
              </a:rPr>
              <a:t>Das </a:t>
            </a:r>
          </a:p>
          <a:p>
            <a:r>
              <a:rPr lang="nl-BE" dirty="0">
                <a:solidFill>
                  <a:schemeClr val="bg1"/>
                </a:solidFill>
              </a:rPr>
              <a:t>Hemd met kentekens (-&gt; zomerkamp)</a:t>
            </a:r>
          </a:p>
          <a:p>
            <a:r>
              <a:rPr lang="nl-BE" dirty="0">
                <a:solidFill>
                  <a:schemeClr val="bg1"/>
                </a:solidFill>
              </a:rPr>
              <a:t>Scoutspull (-&gt; paaskamp)</a:t>
            </a:r>
          </a:p>
          <a:p>
            <a:r>
              <a:rPr lang="nl-BE" dirty="0">
                <a:solidFill>
                  <a:schemeClr val="bg1"/>
                </a:solidFill>
              </a:rPr>
              <a:t>Blauwe katoenen broek of rokje</a:t>
            </a:r>
          </a:p>
          <a:p>
            <a:pPr lvl="1"/>
            <a:r>
              <a:rPr lang="nl-BE" dirty="0">
                <a:solidFill>
                  <a:schemeClr val="bg1"/>
                </a:solidFill>
              </a:rPr>
              <a:t>Liefst korte broek</a:t>
            </a:r>
          </a:p>
          <a:p>
            <a:pPr lvl="1"/>
            <a:r>
              <a:rPr lang="nl-BE" dirty="0">
                <a:solidFill>
                  <a:schemeClr val="bg1"/>
                </a:solidFill>
              </a:rPr>
              <a:t>Geen jeans!</a:t>
            </a:r>
          </a:p>
          <a:p>
            <a:r>
              <a:rPr lang="nl-BE" dirty="0">
                <a:solidFill>
                  <a:schemeClr val="bg1"/>
                </a:solidFill>
              </a:rPr>
              <a:t>Grijze, zwarte of donkerblauwe kousen</a:t>
            </a:r>
          </a:p>
          <a:p>
            <a:r>
              <a:rPr lang="nl-BE" dirty="0">
                <a:solidFill>
                  <a:schemeClr val="bg1"/>
                </a:solidFill>
              </a:rPr>
              <a:t>Stevige bottines</a:t>
            </a:r>
          </a:p>
          <a:p>
            <a:endParaRPr lang="nl-BE" dirty="0">
              <a:solidFill>
                <a:schemeClr val="bg1"/>
              </a:solidFill>
            </a:endParaRPr>
          </a:p>
          <a:p>
            <a:endParaRPr lang="nl-BE" dirty="0">
              <a:solidFill>
                <a:schemeClr val="bg1"/>
              </a:solidFill>
            </a:endParaRPr>
          </a:p>
        </p:txBody>
      </p:sp>
      <p:sp>
        <p:nvSpPr>
          <p:cNvPr id="5" name="Tekstvak 4">
            <a:extLst>
              <a:ext uri="{FF2B5EF4-FFF2-40B4-BE49-F238E27FC236}">
                <a16:creationId xmlns:a16="http://schemas.microsoft.com/office/drawing/2014/main" id="{32728C76-7D28-9142-90AC-0FE5489799E8}"/>
              </a:ext>
            </a:extLst>
          </p:cNvPr>
          <p:cNvSpPr txBox="1"/>
          <p:nvPr/>
        </p:nvSpPr>
        <p:spPr>
          <a:xfrm>
            <a:off x="5285679" y="1844489"/>
            <a:ext cx="2709746" cy="369332"/>
          </a:xfrm>
          <a:prstGeom prst="rect">
            <a:avLst/>
          </a:prstGeom>
          <a:noFill/>
        </p:spPr>
        <p:txBody>
          <a:bodyPr wrap="square" rtlCol="0">
            <a:spAutoFit/>
          </a:bodyPr>
          <a:lstStyle/>
          <a:p>
            <a:endParaRPr lang="nl-BE" dirty="0">
              <a:solidFill>
                <a:schemeClr val="bg1"/>
              </a:solidFill>
            </a:endParaRPr>
          </a:p>
        </p:txBody>
      </p:sp>
      <p:pic>
        <p:nvPicPr>
          <p:cNvPr id="7" name="Afbeelding 6">
            <a:extLst>
              <a:ext uri="{FF2B5EF4-FFF2-40B4-BE49-F238E27FC236}">
                <a16:creationId xmlns:a16="http://schemas.microsoft.com/office/drawing/2014/main" id="{9C33DE07-4052-6D41-AB1B-2DC76CE87767}"/>
              </a:ext>
            </a:extLst>
          </p:cNvPr>
          <p:cNvPicPr>
            <a:picLocks noChangeAspect="1"/>
          </p:cNvPicPr>
          <p:nvPr/>
        </p:nvPicPr>
        <p:blipFill>
          <a:blip r:embed="rId2"/>
          <a:stretch>
            <a:fillRect/>
          </a:stretch>
        </p:blipFill>
        <p:spPr>
          <a:xfrm>
            <a:off x="10259761" y="4938909"/>
            <a:ext cx="1932239" cy="1861976"/>
          </a:xfrm>
          <a:prstGeom prst="rect">
            <a:avLst/>
          </a:prstGeom>
        </p:spPr>
      </p:pic>
    </p:spTree>
    <p:extLst>
      <p:ext uri="{BB962C8B-B14F-4D97-AF65-F5344CB8AC3E}">
        <p14:creationId xmlns:p14="http://schemas.microsoft.com/office/powerpoint/2010/main" val="315974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195C9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1DD1B3-EF01-044E-825D-F94E78E8B79B}"/>
              </a:ext>
            </a:extLst>
          </p:cNvPr>
          <p:cNvSpPr>
            <a:spLocks noGrp="1"/>
          </p:cNvSpPr>
          <p:nvPr>
            <p:ph type="title"/>
          </p:nvPr>
        </p:nvSpPr>
        <p:spPr/>
        <p:txBody>
          <a:bodyPr/>
          <a:lstStyle/>
          <a:p>
            <a:r>
              <a:rPr lang="nl-BE">
                <a:solidFill>
                  <a:schemeClr val="bg1"/>
                </a:solidFill>
              </a:rPr>
              <a:t>Winkel</a:t>
            </a:r>
            <a:endParaRPr lang="nl-BE" dirty="0">
              <a:solidFill>
                <a:schemeClr val="bg1"/>
              </a:solidFill>
            </a:endParaRPr>
          </a:p>
        </p:txBody>
      </p:sp>
      <p:sp>
        <p:nvSpPr>
          <p:cNvPr id="3" name="Tijdelijke aanduiding voor inhoud 2">
            <a:extLst>
              <a:ext uri="{FF2B5EF4-FFF2-40B4-BE49-F238E27FC236}">
                <a16:creationId xmlns:a16="http://schemas.microsoft.com/office/drawing/2014/main" id="{7D056EE9-CEE1-8A44-A0F9-1D0207B1CCE5}"/>
              </a:ext>
            </a:extLst>
          </p:cNvPr>
          <p:cNvSpPr>
            <a:spLocks noGrp="1"/>
          </p:cNvSpPr>
          <p:nvPr>
            <p:ph idx="1"/>
          </p:nvPr>
        </p:nvSpPr>
        <p:spPr/>
        <p:txBody>
          <a:bodyPr>
            <a:normAutofit/>
          </a:bodyPr>
          <a:lstStyle/>
          <a:p>
            <a:r>
              <a:rPr lang="nl-BE">
                <a:solidFill>
                  <a:schemeClr val="bg1"/>
                </a:solidFill>
              </a:rPr>
              <a:t>Op bestelling!</a:t>
            </a:r>
          </a:p>
          <a:p>
            <a:r>
              <a:rPr lang="nl-BE">
                <a:solidFill>
                  <a:schemeClr val="bg1"/>
                </a:solidFill>
              </a:rPr>
              <a:t>Bij Beo of Gnoe na de verzameling</a:t>
            </a:r>
          </a:p>
          <a:p>
            <a:r>
              <a:rPr lang="nl-BE">
                <a:solidFill>
                  <a:schemeClr val="bg1"/>
                </a:solidFill>
              </a:rPr>
              <a:t>Eens per maand ophalen of op Fosshop bestellen</a:t>
            </a:r>
          </a:p>
          <a:p>
            <a:r>
              <a:rPr lang="nl-BE">
                <a:solidFill>
                  <a:schemeClr val="bg1"/>
                </a:solidFill>
              </a:rPr>
              <a:t>Betalen? </a:t>
            </a:r>
          </a:p>
          <a:p>
            <a:pPr lvl="1"/>
            <a:r>
              <a:rPr lang="nl-BE">
                <a:solidFill>
                  <a:schemeClr val="bg1"/>
                </a:solidFill>
              </a:rPr>
              <a:t>Cash</a:t>
            </a:r>
          </a:p>
          <a:p>
            <a:pPr lvl="1"/>
            <a:r>
              <a:rPr lang="nl-BE">
                <a:solidFill>
                  <a:schemeClr val="bg1"/>
                </a:solidFill>
              </a:rPr>
              <a:t>Payconiq scannen</a:t>
            </a:r>
          </a:p>
          <a:p>
            <a:r>
              <a:rPr lang="nl-BE">
                <a:solidFill>
                  <a:schemeClr val="bg1"/>
                </a:solidFill>
              </a:rPr>
              <a:t>Bij twijfel kan er even gepast worden (broek, rok, hemd, trui)			Wij hebben enkel pasmodellen in stock (niet te koop)</a:t>
            </a:r>
          </a:p>
          <a:p>
            <a:pPr marL="0" indent="0">
              <a:buNone/>
            </a:pPr>
            <a:endParaRPr lang="nl-BE">
              <a:solidFill>
                <a:schemeClr val="bg1"/>
              </a:solidFill>
            </a:endParaRPr>
          </a:p>
          <a:p>
            <a:endParaRPr lang="nl-BE" dirty="0">
              <a:solidFill>
                <a:schemeClr val="bg1"/>
              </a:solidFill>
            </a:endParaRPr>
          </a:p>
        </p:txBody>
      </p:sp>
      <p:sp>
        <p:nvSpPr>
          <p:cNvPr id="5" name="Tekstvak 4">
            <a:extLst>
              <a:ext uri="{FF2B5EF4-FFF2-40B4-BE49-F238E27FC236}">
                <a16:creationId xmlns:a16="http://schemas.microsoft.com/office/drawing/2014/main" id="{32728C76-7D28-9142-90AC-0FE5489799E8}"/>
              </a:ext>
            </a:extLst>
          </p:cNvPr>
          <p:cNvSpPr txBox="1"/>
          <p:nvPr/>
        </p:nvSpPr>
        <p:spPr>
          <a:xfrm>
            <a:off x="5285679" y="1844489"/>
            <a:ext cx="2709746" cy="369332"/>
          </a:xfrm>
          <a:prstGeom prst="rect">
            <a:avLst/>
          </a:prstGeom>
          <a:noFill/>
        </p:spPr>
        <p:txBody>
          <a:bodyPr wrap="square" rtlCol="0">
            <a:spAutoFit/>
          </a:bodyPr>
          <a:lstStyle/>
          <a:p>
            <a:endParaRPr lang="nl-BE" dirty="0">
              <a:solidFill>
                <a:schemeClr val="bg1"/>
              </a:solidFill>
            </a:endParaRPr>
          </a:p>
        </p:txBody>
      </p:sp>
      <p:pic>
        <p:nvPicPr>
          <p:cNvPr id="7" name="Afbeelding 6">
            <a:extLst>
              <a:ext uri="{FF2B5EF4-FFF2-40B4-BE49-F238E27FC236}">
                <a16:creationId xmlns:a16="http://schemas.microsoft.com/office/drawing/2014/main" id="{9C33DE07-4052-6D41-AB1B-2DC76CE87767}"/>
              </a:ext>
            </a:extLst>
          </p:cNvPr>
          <p:cNvPicPr>
            <a:picLocks noChangeAspect="1"/>
          </p:cNvPicPr>
          <p:nvPr/>
        </p:nvPicPr>
        <p:blipFill>
          <a:blip r:embed="rId2"/>
          <a:stretch>
            <a:fillRect/>
          </a:stretch>
        </p:blipFill>
        <p:spPr>
          <a:xfrm>
            <a:off x="10259761" y="4938909"/>
            <a:ext cx="1932239" cy="1861976"/>
          </a:xfrm>
          <a:prstGeom prst="rect">
            <a:avLst/>
          </a:prstGeom>
        </p:spPr>
      </p:pic>
      <p:pic>
        <p:nvPicPr>
          <p:cNvPr id="6" name="Afbeelding 5" descr="Afbeelding met persoon, kleding, Menselijk gezicht, buitenshuis&#10;&#10;Automatisch gegenereerde beschrijving">
            <a:extLst>
              <a:ext uri="{FF2B5EF4-FFF2-40B4-BE49-F238E27FC236}">
                <a16:creationId xmlns:a16="http://schemas.microsoft.com/office/drawing/2014/main" id="{9F9570C2-B92E-291D-B477-BC1C6E60722B}"/>
              </a:ext>
            </a:extLst>
          </p:cNvPr>
          <p:cNvPicPr>
            <a:picLocks noChangeAspect="1"/>
          </p:cNvPicPr>
          <p:nvPr/>
        </p:nvPicPr>
        <p:blipFill>
          <a:blip r:embed="rId3"/>
          <a:stretch>
            <a:fillRect/>
          </a:stretch>
        </p:blipFill>
        <p:spPr>
          <a:xfrm>
            <a:off x="8746737" y="396875"/>
            <a:ext cx="2857500" cy="2857500"/>
          </a:xfrm>
          <a:prstGeom prst="rect">
            <a:avLst/>
          </a:prstGeom>
        </p:spPr>
      </p:pic>
    </p:spTree>
    <p:extLst>
      <p:ext uri="{BB962C8B-B14F-4D97-AF65-F5344CB8AC3E}">
        <p14:creationId xmlns:p14="http://schemas.microsoft.com/office/powerpoint/2010/main" val="40676217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195C9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89AADD-C738-3349-AAE8-7CEAE8FE8615}"/>
              </a:ext>
            </a:extLst>
          </p:cNvPr>
          <p:cNvSpPr>
            <a:spLocks noGrp="1"/>
          </p:cNvSpPr>
          <p:nvPr>
            <p:ph type="title"/>
          </p:nvPr>
        </p:nvSpPr>
        <p:spPr/>
        <p:txBody>
          <a:bodyPr/>
          <a:lstStyle/>
          <a:p>
            <a:r>
              <a:rPr lang="nl-BE" dirty="0">
                <a:solidFill>
                  <a:schemeClr val="bg1"/>
                </a:solidFill>
              </a:rPr>
              <a:t>Evenementen </a:t>
            </a:r>
          </a:p>
        </p:txBody>
      </p:sp>
      <p:sp>
        <p:nvSpPr>
          <p:cNvPr id="3" name="Tijdelijke aanduiding voor inhoud 2">
            <a:extLst>
              <a:ext uri="{FF2B5EF4-FFF2-40B4-BE49-F238E27FC236}">
                <a16:creationId xmlns:a16="http://schemas.microsoft.com/office/drawing/2014/main" id="{F050F650-42B2-E44E-9BF3-4C7626D95742}"/>
              </a:ext>
            </a:extLst>
          </p:cNvPr>
          <p:cNvSpPr>
            <a:spLocks noGrp="1"/>
          </p:cNvSpPr>
          <p:nvPr>
            <p:ph idx="1"/>
          </p:nvPr>
        </p:nvSpPr>
        <p:spPr>
          <a:xfrm>
            <a:off x="838200" y="1154809"/>
            <a:ext cx="10515600" cy="4351338"/>
          </a:xfrm>
        </p:spPr>
        <p:txBody>
          <a:bodyPr>
            <a:normAutofit/>
          </a:bodyPr>
          <a:lstStyle/>
          <a:p>
            <a:pPr marL="0" indent="0">
              <a:buNone/>
            </a:pPr>
            <a:endParaRPr lang="nl-BE" dirty="0">
              <a:solidFill>
                <a:schemeClr val="bg1"/>
              </a:solidFill>
            </a:endParaRPr>
          </a:p>
          <a:p>
            <a:r>
              <a:rPr lang="nl-BE" dirty="0">
                <a:solidFill>
                  <a:schemeClr val="bg1"/>
                </a:solidFill>
              </a:rPr>
              <a:t>Open </a:t>
            </a:r>
            <a:r>
              <a:rPr lang="nl-BE" dirty="0" err="1">
                <a:solidFill>
                  <a:schemeClr val="bg1"/>
                </a:solidFill>
              </a:rPr>
              <a:t>Spelendag</a:t>
            </a:r>
            <a:endParaRPr lang="nl-BE" dirty="0">
              <a:solidFill>
                <a:schemeClr val="bg1"/>
              </a:solidFill>
            </a:endParaRPr>
          </a:p>
          <a:p>
            <a:pPr lvl="1"/>
            <a:r>
              <a:rPr lang="nl-BE" dirty="0">
                <a:solidFill>
                  <a:schemeClr val="bg1"/>
                </a:solidFill>
              </a:rPr>
              <a:t>In samenwerking met gemeente Zwalm</a:t>
            </a:r>
          </a:p>
          <a:p>
            <a:r>
              <a:rPr lang="nl-BE" dirty="0">
                <a:solidFill>
                  <a:schemeClr val="bg1"/>
                </a:solidFill>
              </a:rPr>
              <a:t>Avondmarkt </a:t>
            </a:r>
          </a:p>
          <a:p>
            <a:r>
              <a:rPr lang="nl-BE" dirty="0">
                <a:solidFill>
                  <a:schemeClr val="bg1"/>
                </a:solidFill>
              </a:rPr>
              <a:t>De Feniks </a:t>
            </a:r>
            <a:r>
              <a:rPr lang="nl-BE" dirty="0" err="1">
                <a:solidFill>
                  <a:schemeClr val="bg1"/>
                </a:solidFill>
              </a:rPr>
              <a:t>Quizt</a:t>
            </a:r>
            <a:r>
              <a:rPr lang="nl-BE" dirty="0">
                <a:solidFill>
                  <a:schemeClr val="bg1"/>
                </a:solidFill>
              </a:rPr>
              <a:t> (24 november)</a:t>
            </a:r>
          </a:p>
          <a:p>
            <a:r>
              <a:rPr lang="nl-BE" dirty="0">
                <a:solidFill>
                  <a:schemeClr val="bg1"/>
                </a:solidFill>
              </a:rPr>
              <a:t>Kaas en wijn avond (24 februari)</a:t>
            </a:r>
          </a:p>
          <a:p>
            <a:r>
              <a:rPr lang="nl-BE" dirty="0" err="1">
                <a:solidFill>
                  <a:schemeClr val="bg1"/>
                </a:solidFill>
              </a:rPr>
              <a:t>Bierpong</a:t>
            </a:r>
            <a:r>
              <a:rPr lang="nl-BE" dirty="0">
                <a:solidFill>
                  <a:schemeClr val="bg1"/>
                </a:solidFill>
              </a:rPr>
              <a:t> (15 maart)</a:t>
            </a:r>
          </a:p>
          <a:p>
            <a:r>
              <a:rPr lang="nl-BE" dirty="0">
                <a:solidFill>
                  <a:schemeClr val="bg1">
                    <a:lumMod val="65000"/>
                  </a:schemeClr>
                </a:solidFill>
              </a:rPr>
              <a:t>Spaghetti- + fotoavond</a:t>
            </a:r>
          </a:p>
          <a:p>
            <a:pPr lvl="1"/>
            <a:endParaRPr lang="nl-BE" dirty="0">
              <a:solidFill>
                <a:schemeClr val="bg1"/>
              </a:solidFill>
            </a:endParaRPr>
          </a:p>
          <a:p>
            <a:pPr marL="0" indent="0">
              <a:buNone/>
            </a:pPr>
            <a:endParaRPr lang="nl-BE" dirty="0">
              <a:solidFill>
                <a:schemeClr val="bg1"/>
              </a:solidFill>
            </a:endParaRPr>
          </a:p>
          <a:p>
            <a:endParaRPr lang="nl-BE" dirty="0">
              <a:solidFill>
                <a:schemeClr val="bg1"/>
              </a:solidFill>
            </a:endParaRPr>
          </a:p>
        </p:txBody>
      </p:sp>
      <p:pic>
        <p:nvPicPr>
          <p:cNvPr id="4" name="Afbeelding 3">
            <a:extLst>
              <a:ext uri="{FF2B5EF4-FFF2-40B4-BE49-F238E27FC236}">
                <a16:creationId xmlns:a16="http://schemas.microsoft.com/office/drawing/2014/main" id="{289976A0-6846-E14A-804E-C528E6284777}"/>
              </a:ext>
            </a:extLst>
          </p:cNvPr>
          <p:cNvPicPr>
            <a:picLocks noChangeAspect="1"/>
          </p:cNvPicPr>
          <p:nvPr/>
        </p:nvPicPr>
        <p:blipFill>
          <a:blip r:embed="rId2"/>
          <a:stretch>
            <a:fillRect/>
          </a:stretch>
        </p:blipFill>
        <p:spPr>
          <a:xfrm>
            <a:off x="10259761" y="4938909"/>
            <a:ext cx="1932239" cy="1861976"/>
          </a:xfrm>
          <a:prstGeom prst="rect">
            <a:avLst/>
          </a:prstGeom>
        </p:spPr>
      </p:pic>
    </p:spTree>
    <p:extLst>
      <p:ext uri="{BB962C8B-B14F-4D97-AF65-F5344CB8AC3E}">
        <p14:creationId xmlns:p14="http://schemas.microsoft.com/office/powerpoint/2010/main" val="11246793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195C9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89AADD-C738-3349-AAE8-7CEAE8FE8615}"/>
              </a:ext>
            </a:extLst>
          </p:cNvPr>
          <p:cNvSpPr>
            <a:spLocks noGrp="1"/>
          </p:cNvSpPr>
          <p:nvPr>
            <p:ph type="title"/>
          </p:nvPr>
        </p:nvSpPr>
        <p:spPr/>
        <p:txBody>
          <a:bodyPr/>
          <a:lstStyle/>
          <a:p>
            <a:r>
              <a:rPr lang="nl-BE" dirty="0">
                <a:solidFill>
                  <a:schemeClr val="bg1"/>
                </a:solidFill>
              </a:rPr>
              <a:t>TRADITIES </a:t>
            </a:r>
          </a:p>
        </p:txBody>
      </p:sp>
      <p:sp>
        <p:nvSpPr>
          <p:cNvPr id="3" name="Tijdelijke aanduiding voor inhoud 2">
            <a:extLst>
              <a:ext uri="{FF2B5EF4-FFF2-40B4-BE49-F238E27FC236}">
                <a16:creationId xmlns:a16="http://schemas.microsoft.com/office/drawing/2014/main" id="{F050F650-42B2-E44E-9BF3-4C7626D95742}"/>
              </a:ext>
            </a:extLst>
          </p:cNvPr>
          <p:cNvSpPr>
            <a:spLocks noGrp="1"/>
          </p:cNvSpPr>
          <p:nvPr>
            <p:ph idx="1"/>
          </p:nvPr>
        </p:nvSpPr>
        <p:spPr>
          <a:xfrm>
            <a:off x="838200" y="1154809"/>
            <a:ext cx="10515600" cy="4351338"/>
          </a:xfrm>
        </p:spPr>
        <p:txBody>
          <a:bodyPr>
            <a:normAutofit lnSpcReduction="10000"/>
          </a:bodyPr>
          <a:lstStyle/>
          <a:p>
            <a:pPr marL="0" indent="0">
              <a:buNone/>
            </a:pPr>
            <a:endParaRPr lang="nl-BE" dirty="0">
              <a:solidFill>
                <a:schemeClr val="bg1"/>
              </a:solidFill>
            </a:endParaRPr>
          </a:p>
          <a:p>
            <a:r>
              <a:rPr lang="nl-BE" dirty="0">
                <a:solidFill>
                  <a:schemeClr val="bg1"/>
                </a:solidFill>
              </a:rPr>
              <a:t>Doop (nee, niet dat soort doop)</a:t>
            </a:r>
          </a:p>
          <a:p>
            <a:r>
              <a:rPr lang="nl-BE" dirty="0">
                <a:solidFill>
                  <a:schemeClr val="bg1"/>
                </a:solidFill>
              </a:rPr>
              <a:t>Zwemmen </a:t>
            </a:r>
          </a:p>
          <a:p>
            <a:r>
              <a:rPr lang="nl-BE" dirty="0">
                <a:solidFill>
                  <a:schemeClr val="bg1"/>
                </a:solidFill>
              </a:rPr>
              <a:t>Schaatsen </a:t>
            </a:r>
          </a:p>
          <a:p>
            <a:r>
              <a:rPr lang="nl-BE" dirty="0">
                <a:solidFill>
                  <a:schemeClr val="bg1"/>
                </a:solidFill>
              </a:rPr>
              <a:t>Sinterklaas</a:t>
            </a:r>
          </a:p>
          <a:p>
            <a:r>
              <a:rPr lang="nl-BE" dirty="0">
                <a:solidFill>
                  <a:schemeClr val="bg1"/>
                </a:solidFill>
              </a:rPr>
              <a:t>Kerstfeestje</a:t>
            </a:r>
          </a:p>
          <a:p>
            <a:r>
              <a:rPr lang="nl-BE" dirty="0" err="1">
                <a:solidFill>
                  <a:schemeClr val="bg1"/>
                </a:solidFill>
              </a:rPr>
              <a:t>Leefweek</a:t>
            </a:r>
            <a:r>
              <a:rPr lang="nl-BE" dirty="0">
                <a:solidFill>
                  <a:schemeClr val="bg1"/>
                </a:solidFill>
              </a:rPr>
              <a:t> </a:t>
            </a:r>
          </a:p>
          <a:p>
            <a:r>
              <a:rPr lang="nl-BE" dirty="0">
                <a:solidFill>
                  <a:schemeClr val="bg1"/>
                </a:solidFill>
              </a:rPr>
              <a:t>Eenheidsuitstap </a:t>
            </a:r>
          </a:p>
          <a:p>
            <a:r>
              <a:rPr lang="nl-BE" dirty="0">
                <a:solidFill>
                  <a:schemeClr val="bg1"/>
                </a:solidFill>
              </a:rPr>
              <a:t>Totems </a:t>
            </a:r>
          </a:p>
          <a:p>
            <a:endParaRPr lang="nl-BE" dirty="0">
              <a:solidFill>
                <a:schemeClr val="bg1"/>
              </a:solidFill>
            </a:endParaRPr>
          </a:p>
          <a:p>
            <a:pPr marL="457200" lvl="1" indent="0">
              <a:buNone/>
            </a:pPr>
            <a:endParaRPr lang="nl-BE" dirty="0">
              <a:solidFill>
                <a:schemeClr val="bg1"/>
              </a:solidFill>
            </a:endParaRPr>
          </a:p>
          <a:p>
            <a:pPr lvl="1"/>
            <a:endParaRPr lang="nl-BE" dirty="0">
              <a:solidFill>
                <a:schemeClr val="bg1"/>
              </a:solidFill>
            </a:endParaRPr>
          </a:p>
          <a:p>
            <a:pPr marL="0" indent="0">
              <a:buNone/>
            </a:pPr>
            <a:endParaRPr lang="nl-BE" dirty="0">
              <a:solidFill>
                <a:schemeClr val="bg1"/>
              </a:solidFill>
            </a:endParaRPr>
          </a:p>
          <a:p>
            <a:endParaRPr lang="nl-BE" dirty="0">
              <a:solidFill>
                <a:schemeClr val="bg1"/>
              </a:solidFill>
            </a:endParaRPr>
          </a:p>
        </p:txBody>
      </p:sp>
      <p:pic>
        <p:nvPicPr>
          <p:cNvPr id="4" name="Afbeelding 3">
            <a:extLst>
              <a:ext uri="{FF2B5EF4-FFF2-40B4-BE49-F238E27FC236}">
                <a16:creationId xmlns:a16="http://schemas.microsoft.com/office/drawing/2014/main" id="{289976A0-6846-E14A-804E-C528E6284777}"/>
              </a:ext>
            </a:extLst>
          </p:cNvPr>
          <p:cNvPicPr>
            <a:picLocks noChangeAspect="1"/>
          </p:cNvPicPr>
          <p:nvPr/>
        </p:nvPicPr>
        <p:blipFill>
          <a:blip r:embed="rId2"/>
          <a:stretch>
            <a:fillRect/>
          </a:stretch>
        </p:blipFill>
        <p:spPr>
          <a:xfrm>
            <a:off x="10259761" y="4938909"/>
            <a:ext cx="1932239" cy="1861976"/>
          </a:xfrm>
          <a:prstGeom prst="rect">
            <a:avLst/>
          </a:prstGeom>
        </p:spPr>
      </p:pic>
    </p:spTree>
    <p:extLst>
      <p:ext uri="{BB962C8B-B14F-4D97-AF65-F5344CB8AC3E}">
        <p14:creationId xmlns:p14="http://schemas.microsoft.com/office/powerpoint/2010/main" val="2033155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95C9C"/>
        </a:solid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56F0E44C-85B3-6244-A57A-4E9FE2574DE6}"/>
              </a:ext>
            </a:extLst>
          </p:cNvPr>
          <p:cNvSpPr>
            <a:spLocks noGrp="1"/>
          </p:cNvSpPr>
          <p:nvPr>
            <p:ph type="title"/>
          </p:nvPr>
        </p:nvSpPr>
        <p:spPr/>
        <p:txBody>
          <a:bodyPr/>
          <a:lstStyle/>
          <a:p>
            <a:r>
              <a:rPr lang="nl-BE" dirty="0">
                <a:solidFill>
                  <a:schemeClr val="bg1"/>
                </a:solidFill>
              </a:rPr>
              <a:t>Inhoud </a:t>
            </a:r>
          </a:p>
        </p:txBody>
      </p:sp>
      <p:sp>
        <p:nvSpPr>
          <p:cNvPr id="5" name="Tijdelijke aanduiding voor inhoud 4">
            <a:extLst>
              <a:ext uri="{FF2B5EF4-FFF2-40B4-BE49-F238E27FC236}">
                <a16:creationId xmlns:a16="http://schemas.microsoft.com/office/drawing/2014/main" id="{400101B1-BDB4-CD48-988A-72244391E99D}"/>
              </a:ext>
            </a:extLst>
          </p:cNvPr>
          <p:cNvSpPr>
            <a:spLocks noGrp="1"/>
          </p:cNvSpPr>
          <p:nvPr>
            <p:ph idx="1"/>
          </p:nvPr>
        </p:nvSpPr>
        <p:spPr/>
        <p:txBody>
          <a:bodyPr numCol="2">
            <a:normAutofit/>
          </a:bodyPr>
          <a:lstStyle/>
          <a:p>
            <a:r>
              <a:rPr lang="nl-BE" dirty="0">
                <a:solidFill>
                  <a:schemeClr val="bg1"/>
                </a:solidFill>
              </a:rPr>
              <a:t>Scouting, wat is dat? </a:t>
            </a:r>
          </a:p>
          <a:p>
            <a:pPr lvl="1"/>
            <a:r>
              <a:rPr lang="nl-BE" dirty="0">
                <a:solidFill>
                  <a:schemeClr val="bg1"/>
                </a:solidFill>
              </a:rPr>
              <a:t>FOS Open Scouting </a:t>
            </a:r>
          </a:p>
          <a:p>
            <a:pPr lvl="1"/>
            <a:r>
              <a:rPr lang="nl-BE" dirty="0">
                <a:solidFill>
                  <a:schemeClr val="bg1"/>
                </a:solidFill>
              </a:rPr>
              <a:t>Missie &amp; visie </a:t>
            </a:r>
          </a:p>
          <a:p>
            <a:pPr lvl="1"/>
            <a:r>
              <a:rPr lang="nl-BE" dirty="0">
                <a:solidFill>
                  <a:schemeClr val="bg1"/>
                </a:solidFill>
              </a:rPr>
              <a:t>Eenheid </a:t>
            </a:r>
          </a:p>
          <a:p>
            <a:pPr marL="457200" lvl="1" indent="0">
              <a:buNone/>
            </a:pPr>
            <a:endParaRPr lang="nl-BE" dirty="0">
              <a:solidFill>
                <a:schemeClr val="bg1"/>
              </a:solidFill>
            </a:endParaRPr>
          </a:p>
          <a:p>
            <a:r>
              <a:rPr lang="nl-BE" dirty="0">
                <a:solidFill>
                  <a:schemeClr val="bg1"/>
                </a:solidFill>
              </a:rPr>
              <a:t>Takken</a:t>
            </a:r>
          </a:p>
          <a:p>
            <a:pPr lvl="1"/>
            <a:r>
              <a:rPr lang="nl-BE" dirty="0">
                <a:solidFill>
                  <a:schemeClr val="bg1"/>
                </a:solidFill>
              </a:rPr>
              <a:t>Algemeen</a:t>
            </a:r>
          </a:p>
          <a:p>
            <a:pPr lvl="1"/>
            <a:r>
              <a:rPr lang="nl-BE" dirty="0">
                <a:solidFill>
                  <a:schemeClr val="bg1"/>
                </a:solidFill>
              </a:rPr>
              <a:t>Inhoud</a:t>
            </a:r>
          </a:p>
          <a:p>
            <a:pPr lvl="1"/>
            <a:r>
              <a:rPr lang="nl-BE" dirty="0">
                <a:solidFill>
                  <a:schemeClr val="bg1"/>
                </a:solidFill>
              </a:rPr>
              <a:t>Pedagogiek</a:t>
            </a:r>
          </a:p>
          <a:p>
            <a:pPr marL="457200" lvl="1" indent="0">
              <a:buNone/>
            </a:pPr>
            <a:r>
              <a:rPr lang="nl-BE" dirty="0">
                <a:solidFill>
                  <a:schemeClr val="bg1"/>
                </a:solidFill>
              </a:rPr>
              <a:t> </a:t>
            </a:r>
          </a:p>
          <a:p>
            <a:r>
              <a:rPr lang="nl-BE" dirty="0">
                <a:solidFill>
                  <a:schemeClr val="bg1"/>
                </a:solidFill>
              </a:rPr>
              <a:t>Praktische werking</a:t>
            </a:r>
          </a:p>
          <a:p>
            <a:pPr lvl="1"/>
            <a:r>
              <a:rPr lang="nl-BE" dirty="0">
                <a:solidFill>
                  <a:schemeClr val="bg1"/>
                </a:solidFill>
              </a:rPr>
              <a:t>Scoutsjaar</a:t>
            </a:r>
          </a:p>
          <a:p>
            <a:pPr lvl="1"/>
            <a:r>
              <a:rPr lang="nl-BE" dirty="0">
                <a:solidFill>
                  <a:schemeClr val="bg1"/>
                </a:solidFill>
              </a:rPr>
              <a:t>Soorten activiteiten </a:t>
            </a:r>
          </a:p>
          <a:p>
            <a:pPr lvl="1"/>
            <a:r>
              <a:rPr lang="nl-BE" dirty="0">
                <a:solidFill>
                  <a:schemeClr val="bg1"/>
                </a:solidFill>
              </a:rPr>
              <a:t>Verzameling</a:t>
            </a:r>
          </a:p>
          <a:p>
            <a:pPr lvl="1"/>
            <a:r>
              <a:rPr lang="nl-BE" dirty="0">
                <a:solidFill>
                  <a:schemeClr val="bg1"/>
                </a:solidFill>
              </a:rPr>
              <a:t>Uniform </a:t>
            </a:r>
          </a:p>
          <a:p>
            <a:pPr lvl="1"/>
            <a:r>
              <a:rPr lang="nl-BE" dirty="0">
                <a:solidFill>
                  <a:schemeClr val="bg1"/>
                </a:solidFill>
              </a:rPr>
              <a:t>Evenementen</a:t>
            </a:r>
          </a:p>
        </p:txBody>
      </p:sp>
      <p:pic>
        <p:nvPicPr>
          <p:cNvPr id="6" name="Afbeelding 5">
            <a:extLst>
              <a:ext uri="{FF2B5EF4-FFF2-40B4-BE49-F238E27FC236}">
                <a16:creationId xmlns:a16="http://schemas.microsoft.com/office/drawing/2014/main" id="{7E43B4EF-D5A8-1441-91D3-F6D41BCF0D9E}"/>
              </a:ext>
            </a:extLst>
          </p:cNvPr>
          <p:cNvPicPr>
            <a:picLocks noChangeAspect="1"/>
          </p:cNvPicPr>
          <p:nvPr/>
        </p:nvPicPr>
        <p:blipFill>
          <a:blip r:embed="rId2"/>
          <a:stretch>
            <a:fillRect/>
          </a:stretch>
        </p:blipFill>
        <p:spPr>
          <a:xfrm>
            <a:off x="10259761" y="4938909"/>
            <a:ext cx="1932239" cy="1861976"/>
          </a:xfrm>
          <a:prstGeom prst="rect">
            <a:avLst/>
          </a:prstGeom>
        </p:spPr>
      </p:pic>
    </p:spTree>
    <p:extLst>
      <p:ext uri="{BB962C8B-B14F-4D97-AF65-F5344CB8AC3E}">
        <p14:creationId xmlns:p14="http://schemas.microsoft.com/office/powerpoint/2010/main" val="4625713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195C9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66BE15-7A5E-A54E-A885-C633FA452310}"/>
              </a:ext>
            </a:extLst>
          </p:cNvPr>
          <p:cNvSpPr>
            <a:spLocks noGrp="1"/>
          </p:cNvSpPr>
          <p:nvPr>
            <p:ph type="title"/>
          </p:nvPr>
        </p:nvSpPr>
        <p:spPr/>
        <p:txBody>
          <a:bodyPr>
            <a:normAutofit/>
          </a:bodyPr>
          <a:lstStyle/>
          <a:p>
            <a:r>
              <a:rPr lang="nl-BE" sz="7200" dirty="0">
                <a:solidFill>
                  <a:schemeClr val="bg1"/>
                </a:solidFill>
              </a:rPr>
              <a:t>Belofte</a:t>
            </a:r>
            <a:endParaRPr lang="nl-BE" dirty="0">
              <a:solidFill>
                <a:schemeClr val="bg1"/>
              </a:solidFill>
            </a:endParaRPr>
          </a:p>
        </p:txBody>
      </p:sp>
      <p:sp>
        <p:nvSpPr>
          <p:cNvPr id="3" name="Tijdelijke aanduiding voor inhoud 2">
            <a:extLst>
              <a:ext uri="{FF2B5EF4-FFF2-40B4-BE49-F238E27FC236}">
                <a16:creationId xmlns:a16="http://schemas.microsoft.com/office/drawing/2014/main" id="{E5E4FFC5-F657-2649-B209-9A44BB90541F}"/>
              </a:ext>
            </a:extLst>
          </p:cNvPr>
          <p:cNvSpPr>
            <a:spLocks noGrp="1"/>
          </p:cNvSpPr>
          <p:nvPr>
            <p:ph idx="1"/>
          </p:nvPr>
        </p:nvSpPr>
        <p:spPr>
          <a:xfrm>
            <a:off x="320511" y="1825625"/>
            <a:ext cx="11871489" cy="4351338"/>
          </a:xfrm>
        </p:spPr>
        <p:txBody>
          <a:bodyPr numCol="2">
            <a:normAutofit/>
          </a:bodyPr>
          <a:lstStyle/>
          <a:p>
            <a:pPr lvl="1"/>
            <a:r>
              <a:rPr lang="nl-BE" dirty="0">
                <a:solidFill>
                  <a:schemeClr val="bg1"/>
                </a:solidFill>
              </a:rPr>
              <a:t>Enorm belangrijk!</a:t>
            </a:r>
          </a:p>
          <a:p>
            <a:pPr lvl="1"/>
            <a:r>
              <a:rPr lang="nl-BE" dirty="0">
                <a:solidFill>
                  <a:schemeClr val="bg1"/>
                </a:solidFill>
              </a:rPr>
              <a:t>Mysterie en geheimhouding!</a:t>
            </a:r>
          </a:p>
          <a:p>
            <a:pPr lvl="2"/>
            <a:r>
              <a:rPr lang="nl-BE" dirty="0">
                <a:solidFill>
                  <a:schemeClr val="bg1"/>
                </a:solidFill>
              </a:rPr>
              <a:t>Kinderen maar ook ouders!</a:t>
            </a:r>
          </a:p>
          <a:p>
            <a:pPr lvl="1"/>
            <a:r>
              <a:rPr lang="nl-BE" dirty="0">
                <a:solidFill>
                  <a:schemeClr val="bg1"/>
                </a:solidFill>
              </a:rPr>
              <a:t>Wie, wanneer, waarom, hoe….</a:t>
            </a:r>
          </a:p>
          <a:p>
            <a:pPr lvl="1"/>
            <a:r>
              <a:rPr lang="nl-BE" dirty="0">
                <a:solidFill>
                  <a:schemeClr val="bg1"/>
                </a:solidFill>
              </a:rPr>
              <a:t>Alles op zijn tijd, heb vertrouwen in de leiding</a:t>
            </a:r>
          </a:p>
          <a:p>
            <a:pPr lvl="1"/>
            <a:endParaRPr lang="nl-BE" dirty="0">
              <a:solidFill>
                <a:schemeClr val="bg1"/>
              </a:solidFill>
            </a:endParaRPr>
          </a:p>
          <a:p>
            <a:pPr lvl="1"/>
            <a:endParaRPr lang="nl-BE" dirty="0">
              <a:solidFill>
                <a:schemeClr val="bg1"/>
              </a:solidFill>
            </a:endParaRPr>
          </a:p>
          <a:p>
            <a:pPr lvl="1"/>
            <a:endParaRPr lang="nl-BE" dirty="0">
              <a:solidFill>
                <a:schemeClr val="bg1"/>
              </a:solidFill>
            </a:endParaRPr>
          </a:p>
        </p:txBody>
      </p:sp>
      <p:pic>
        <p:nvPicPr>
          <p:cNvPr id="4" name="Afbeelding 3">
            <a:extLst>
              <a:ext uri="{FF2B5EF4-FFF2-40B4-BE49-F238E27FC236}">
                <a16:creationId xmlns:a16="http://schemas.microsoft.com/office/drawing/2014/main" id="{44633EF2-80BE-8245-A038-950793C6348D}"/>
              </a:ext>
            </a:extLst>
          </p:cNvPr>
          <p:cNvPicPr>
            <a:picLocks noChangeAspect="1"/>
          </p:cNvPicPr>
          <p:nvPr/>
        </p:nvPicPr>
        <p:blipFill>
          <a:blip r:embed="rId3"/>
          <a:stretch>
            <a:fillRect/>
          </a:stretch>
        </p:blipFill>
        <p:spPr>
          <a:xfrm>
            <a:off x="10259761" y="4938909"/>
            <a:ext cx="1932239" cy="1861976"/>
          </a:xfrm>
          <a:prstGeom prst="rect">
            <a:avLst/>
          </a:prstGeom>
        </p:spPr>
      </p:pic>
    </p:spTree>
    <p:extLst>
      <p:ext uri="{BB962C8B-B14F-4D97-AF65-F5344CB8AC3E}">
        <p14:creationId xmlns:p14="http://schemas.microsoft.com/office/powerpoint/2010/main" val="11684057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195C9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89AADD-C738-3349-AAE8-7CEAE8FE8615}"/>
              </a:ext>
            </a:extLst>
          </p:cNvPr>
          <p:cNvSpPr>
            <a:spLocks noGrp="1"/>
          </p:cNvSpPr>
          <p:nvPr>
            <p:ph type="title"/>
          </p:nvPr>
        </p:nvSpPr>
        <p:spPr/>
        <p:txBody>
          <a:bodyPr>
            <a:normAutofit/>
          </a:bodyPr>
          <a:lstStyle/>
          <a:p>
            <a:r>
              <a:rPr lang="nl-BE" sz="6000" dirty="0">
                <a:solidFill>
                  <a:schemeClr val="bg1"/>
                </a:solidFill>
              </a:rPr>
              <a:t>KAMPEN</a:t>
            </a:r>
          </a:p>
        </p:txBody>
      </p:sp>
      <p:sp>
        <p:nvSpPr>
          <p:cNvPr id="3" name="Tijdelijke aanduiding voor inhoud 2">
            <a:extLst>
              <a:ext uri="{FF2B5EF4-FFF2-40B4-BE49-F238E27FC236}">
                <a16:creationId xmlns:a16="http://schemas.microsoft.com/office/drawing/2014/main" id="{F050F650-42B2-E44E-9BF3-4C7626D95742}"/>
              </a:ext>
            </a:extLst>
          </p:cNvPr>
          <p:cNvSpPr>
            <a:spLocks noGrp="1"/>
          </p:cNvSpPr>
          <p:nvPr>
            <p:ph idx="1"/>
          </p:nvPr>
        </p:nvSpPr>
        <p:spPr/>
        <p:txBody>
          <a:bodyPr>
            <a:normAutofit/>
          </a:bodyPr>
          <a:lstStyle/>
          <a:p>
            <a:pPr lvl="1"/>
            <a:endParaRPr lang="nl-BE" dirty="0">
              <a:solidFill>
                <a:schemeClr val="bg1"/>
              </a:solidFill>
            </a:endParaRPr>
          </a:p>
          <a:p>
            <a:pPr marL="0" indent="0">
              <a:buNone/>
            </a:pPr>
            <a:endParaRPr lang="nl-BE" dirty="0">
              <a:solidFill>
                <a:schemeClr val="bg1"/>
              </a:solidFill>
            </a:endParaRPr>
          </a:p>
          <a:p>
            <a:endParaRPr lang="nl-BE" dirty="0">
              <a:solidFill>
                <a:schemeClr val="bg1"/>
              </a:solidFill>
            </a:endParaRPr>
          </a:p>
        </p:txBody>
      </p:sp>
      <p:pic>
        <p:nvPicPr>
          <p:cNvPr id="4" name="Afbeelding 3">
            <a:extLst>
              <a:ext uri="{FF2B5EF4-FFF2-40B4-BE49-F238E27FC236}">
                <a16:creationId xmlns:a16="http://schemas.microsoft.com/office/drawing/2014/main" id="{289976A0-6846-E14A-804E-C528E6284777}"/>
              </a:ext>
            </a:extLst>
          </p:cNvPr>
          <p:cNvPicPr>
            <a:picLocks noChangeAspect="1"/>
          </p:cNvPicPr>
          <p:nvPr/>
        </p:nvPicPr>
        <p:blipFill>
          <a:blip r:embed="rId2"/>
          <a:stretch>
            <a:fillRect/>
          </a:stretch>
        </p:blipFill>
        <p:spPr>
          <a:xfrm>
            <a:off x="10259761" y="4938909"/>
            <a:ext cx="1932239" cy="1861976"/>
          </a:xfrm>
          <a:prstGeom prst="rect">
            <a:avLst/>
          </a:prstGeom>
        </p:spPr>
      </p:pic>
    </p:spTree>
    <p:extLst>
      <p:ext uri="{BB962C8B-B14F-4D97-AF65-F5344CB8AC3E}">
        <p14:creationId xmlns:p14="http://schemas.microsoft.com/office/powerpoint/2010/main" val="8517565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195C9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348D92-B172-264E-9DD1-6463FEE07AF4}"/>
              </a:ext>
            </a:extLst>
          </p:cNvPr>
          <p:cNvSpPr>
            <a:spLocks noGrp="1"/>
          </p:cNvSpPr>
          <p:nvPr>
            <p:ph type="title"/>
          </p:nvPr>
        </p:nvSpPr>
        <p:spPr/>
        <p:txBody>
          <a:bodyPr/>
          <a:lstStyle/>
          <a:p>
            <a:r>
              <a:rPr lang="nl-BE" dirty="0">
                <a:solidFill>
                  <a:schemeClr val="bg1"/>
                </a:solidFill>
              </a:rPr>
              <a:t>Kampen</a:t>
            </a:r>
          </a:p>
        </p:txBody>
      </p:sp>
      <p:sp>
        <p:nvSpPr>
          <p:cNvPr id="3" name="Tijdelijke aanduiding voor inhoud 2">
            <a:extLst>
              <a:ext uri="{FF2B5EF4-FFF2-40B4-BE49-F238E27FC236}">
                <a16:creationId xmlns:a16="http://schemas.microsoft.com/office/drawing/2014/main" id="{9D8A8272-8426-AA44-8BA4-9FCF38D9BAAE}"/>
              </a:ext>
            </a:extLst>
          </p:cNvPr>
          <p:cNvSpPr>
            <a:spLocks noGrp="1"/>
          </p:cNvSpPr>
          <p:nvPr>
            <p:ph idx="1"/>
          </p:nvPr>
        </p:nvSpPr>
        <p:spPr/>
        <p:txBody>
          <a:bodyPr numCol="1">
            <a:normAutofit/>
          </a:bodyPr>
          <a:lstStyle/>
          <a:p>
            <a:r>
              <a:rPr lang="nl-BE" dirty="0">
                <a:solidFill>
                  <a:schemeClr val="bg1"/>
                </a:solidFill>
              </a:rPr>
              <a:t>Herfstweekend</a:t>
            </a:r>
          </a:p>
          <a:p>
            <a:r>
              <a:rPr lang="nl-BE" dirty="0">
                <a:solidFill>
                  <a:schemeClr val="bg1"/>
                </a:solidFill>
              </a:rPr>
              <a:t>Paaskamp</a:t>
            </a:r>
          </a:p>
          <a:p>
            <a:r>
              <a:rPr lang="nl-BE" dirty="0">
                <a:solidFill>
                  <a:schemeClr val="bg1"/>
                </a:solidFill>
              </a:rPr>
              <a:t>Zomerkamp</a:t>
            </a:r>
          </a:p>
          <a:p>
            <a:r>
              <a:rPr lang="nl-BE" dirty="0">
                <a:solidFill>
                  <a:schemeClr val="bg1"/>
                </a:solidFill>
              </a:rPr>
              <a:t>Opbouw is cruciaal! </a:t>
            </a:r>
          </a:p>
          <a:p>
            <a:pPr lvl="1"/>
            <a:r>
              <a:rPr lang="nl-BE" dirty="0">
                <a:solidFill>
                  <a:schemeClr val="bg1"/>
                </a:solidFill>
              </a:rPr>
              <a:t>Opbouw in aantal nachten</a:t>
            </a:r>
          </a:p>
          <a:p>
            <a:pPr lvl="1"/>
            <a:r>
              <a:rPr lang="nl-BE" dirty="0">
                <a:solidFill>
                  <a:schemeClr val="bg1"/>
                </a:solidFill>
              </a:rPr>
              <a:t>Van gebouw naar tent </a:t>
            </a:r>
          </a:p>
          <a:p>
            <a:pPr lvl="1"/>
            <a:r>
              <a:rPr lang="nl-BE" dirty="0">
                <a:solidFill>
                  <a:schemeClr val="bg1"/>
                </a:solidFill>
              </a:rPr>
              <a:t>Bevorderend voor groepssfeer en vriendschappen</a:t>
            </a:r>
          </a:p>
          <a:p>
            <a:pPr lvl="1"/>
            <a:r>
              <a:rPr lang="nl-BE" dirty="0">
                <a:solidFill>
                  <a:schemeClr val="bg1"/>
                </a:solidFill>
              </a:rPr>
              <a:t>Leiding beter leren kennen</a:t>
            </a:r>
          </a:p>
          <a:p>
            <a:pPr lvl="1"/>
            <a:r>
              <a:rPr lang="nl-BE" dirty="0">
                <a:solidFill>
                  <a:schemeClr val="bg1">
                    <a:lumMod val="65000"/>
                  </a:schemeClr>
                </a:solidFill>
              </a:rPr>
              <a:t>Dit jaar laten we onze stam de rol van kookploeg vervullen </a:t>
            </a:r>
          </a:p>
        </p:txBody>
      </p:sp>
      <p:pic>
        <p:nvPicPr>
          <p:cNvPr id="4" name="Afbeelding 3">
            <a:extLst>
              <a:ext uri="{FF2B5EF4-FFF2-40B4-BE49-F238E27FC236}">
                <a16:creationId xmlns:a16="http://schemas.microsoft.com/office/drawing/2014/main" id="{61C4D3E4-4EFE-234A-9DBB-BF08E6A85C3B}"/>
              </a:ext>
            </a:extLst>
          </p:cNvPr>
          <p:cNvPicPr>
            <a:picLocks noChangeAspect="1"/>
          </p:cNvPicPr>
          <p:nvPr/>
        </p:nvPicPr>
        <p:blipFill>
          <a:blip r:embed="rId2"/>
          <a:stretch>
            <a:fillRect/>
          </a:stretch>
        </p:blipFill>
        <p:spPr>
          <a:xfrm>
            <a:off x="10259761" y="4938909"/>
            <a:ext cx="1932239" cy="1861976"/>
          </a:xfrm>
          <a:prstGeom prst="rect">
            <a:avLst/>
          </a:prstGeom>
        </p:spPr>
      </p:pic>
    </p:spTree>
    <p:extLst>
      <p:ext uri="{BB962C8B-B14F-4D97-AF65-F5344CB8AC3E}">
        <p14:creationId xmlns:p14="http://schemas.microsoft.com/office/powerpoint/2010/main" val="27824969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195C9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B37D78-DE01-224D-9EE3-DF1A4E1E74E1}"/>
              </a:ext>
            </a:extLst>
          </p:cNvPr>
          <p:cNvSpPr>
            <a:spLocks noGrp="1"/>
          </p:cNvSpPr>
          <p:nvPr>
            <p:ph type="title"/>
          </p:nvPr>
        </p:nvSpPr>
        <p:spPr/>
        <p:txBody>
          <a:bodyPr/>
          <a:lstStyle/>
          <a:p>
            <a:r>
              <a:rPr lang="nl-BE" dirty="0">
                <a:solidFill>
                  <a:schemeClr val="bg1"/>
                </a:solidFill>
              </a:rPr>
              <a:t>Belangrijke aandachtspunten</a:t>
            </a:r>
          </a:p>
        </p:txBody>
      </p:sp>
      <p:sp>
        <p:nvSpPr>
          <p:cNvPr id="3" name="Tijdelijke aanduiding voor inhoud 2">
            <a:extLst>
              <a:ext uri="{FF2B5EF4-FFF2-40B4-BE49-F238E27FC236}">
                <a16:creationId xmlns:a16="http://schemas.microsoft.com/office/drawing/2014/main" id="{8C1A92BD-BC6B-FD47-9BE3-14D6A61F0101}"/>
              </a:ext>
            </a:extLst>
          </p:cNvPr>
          <p:cNvSpPr>
            <a:spLocks noGrp="1"/>
          </p:cNvSpPr>
          <p:nvPr>
            <p:ph idx="1"/>
          </p:nvPr>
        </p:nvSpPr>
        <p:spPr>
          <a:xfrm>
            <a:off x="838200" y="1423446"/>
            <a:ext cx="10515600" cy="5147035"/>
          </a:xfrm>
        </p:spPr>
        <p:txBody>
          <a:bodyPr>
            <a:normAutofit fontScale="70000" lnSpcReduction="20000"/>
          </a:bodyPr>
          <a:lstStyle/>
          <a:p>
            <a:pPr marL="457200" lvl="1" indent="0">
              <a:buNone/>
            </a:pPr>
            <a:endParaRPr lang="nl-BE" dirty="0">
              <a:solidFill>
                <a:schemeClr val="bg1"/>
              </a:solidFill>
            </a:endParaRPr>
          </a:p>
          <a:p>
            <a:r>
              <a:rPr lang="nl-BE" dirty="0">
                <a:solidFill>
                  <a:schemeClr val="bg1"/>
                </a:solidFill>
              </a:rPr>
              <a:t> Geen opblaasmatrassen (lek = slapen op de grond),  geen veldbedden (neemt veel plaats in)</a:t>
            </a:r>
          </a:p>
          <a:p>
            <a:pPr lvl="1"/>
            <a:r>
              <a:rPr lang="nl-BE" dirty="0">
                <a:solidFill>
                  <a:schemeClr val="bg1"/>
                </a:solidFill>
              </a:rPr>
              <a:t>Beter: kampeermatje (veel soorten)</a:t>
            </a:r>
          </a:p>
          <a:p>
            <a:pPr lvl="1"/>
            <a:endParaRPr lang="nl-BE" dirty="0">
              <a:solidFill>
                <a:schemeClr val="bg1"/>
              </a:solidFill>
            </a:endParaRPr>
          </a:p>
          <a:p>
            <a:r>
              <a:rPr lang="nl-BE" dirty="0">
                <a:solidFill>
                  <a:schemeClr val="bg1"/>
                </a:solidFill>
              </a:rPr>
              <a:t>Leiding informeren - </a:t>
            </a:r>
            <a:r>
              <a:rPr lang="nl-BE" b="1" dirty="0">
                <a:solidFill>
                  <a:schemeClr val="bg1"/>
                </a:solidFill>
              </a:rPr>
              <a:t>Discretie verzekerd! </a:t>
            </a:r>
          </a:p>
          <a:p>
            <a:pPr lvl="1"/>
            <a:r>
              <a:rPr lang="nl-BE" dirty="0">
                <a:solidFill>
                  <a:schemeClr val="bg1"/>
                </a:solidFill>
              </a:rPr>
              <a:t>Af en toe ongelukje? Pampers mee</a:t>
            </a:r>
          </a:p>
          <a:p>
            <a:pPr lvl="1"/>
            <a:r>
              <a:rPr lang="nl-BE" dirty="0">
                <a:solidFill>
                  <a:schemeClr val="bg1"/>
                </a:solidFill>
              </a:rPr>
              <a:t>Nieuwe omgeving = meer kans op ongelukjes</a:t>
            </a:r>
          </a:p>
          <a:p>
            <a:pPr lvl="1"/>
            <a:r>
              <a:rPr lang="nl-BE" dirty="0">
                <a:solidFill>
                  <a:schemeClr val="bg1"/>
                </a:solidFill>
              </a:rPr>
              <a:t>Heeft uw kind moeite met bepaalde (nieuwe) zaken? </a:t>
            </a:r>
          </a:p>
          <a:p>
            <a:pPr lvl="1"/>
            <a:r>
              <a:rPr lang="nl-BE" dirty="0">
                <a:solidFill>
                  <a:schemeClr val="bg1"/>
                </a:solidFill>
              </a:rPr>
              <a:t>Medicatie? </a:t>
            </a:r>
          </a:p>
          <a:p>
            <a:pPr lvl="1"/>
            <a:r>
              <a:rPr lang="nl-BE" dirty="0">
                <a:solidFill>
                  <a:schemeClr val="bg1"/>
                </a:solidFill>
              </a:rPr>
              <a:t>…</a:t>
            </a:r>
          </a:p>
          <a:p>
            <a:pPr lvl="1"/>
            <a:endParaRPr lang="nl-BE" dirty="0">
              <a:solidFill>
                <a:schemeClr val="bg1"/>
              </a:solidFill>
            </a:endParaRPr>
          </a:p>
          <a:p>
            <a:r>
              <a:rPr lang="nl-BE" dirty="0">
                <a:solidFill>
                  <a:schemeClr val="bg1"/>
                </a:solidFill>
              </a:rPr>
              <a:t>“Mijn kind lust geen champignons”</a:t>
            </a:r>
          </a:p>
          <a:p>
            <a:pPr lvl="1"/>
            <a:r>
              <a:rPr lang="nl-BE" dirty="0">
                <a:solidFill>
                  <a:schemeClr val="bg1"/>
                </a:solidFill>
              </a:rPr>
              <a:t>Respect voor kookouders/kookleiding</a:t>
            </a:r>
          </a:p>
          <a:p>
            <a:pPr lvl="1"/>
            <a:r>
              <a:rPr lang="nl-BE" dirty="0">
                <a:solidFill>
                  <a:schemeClr val="bg1"/>
                </a:solidFill>
              </a:rPr>
              <a:t>Niemand wordt verplicht te eten, wel proeven.</a:t>
            </a:r>
          </a:p>
          <a:p>
            <a:pPr lvl="1"/>
            <a:r>
              <a:rPr lang="nl-BE" dirty="0">
                <a:solidFill>
                  <a:schemeClr val="bg1"/>
                </a:solidFill>
              </a:rPr>
              <a:t>Wat je extra vraagt, eet je op</a:t>
            </a:r>
          </a:p>
          <a:p>
            <a:pPr lvl="1"/>
            <a:r>
              <a:rPr lang="nl-BE" dirty="0">
                <a:solidFill>
                  <a:schemeClr val="bg1"/>
                </a:solidFill>
              </a:rPr>
              <a:t>Soms betere resultaten dan thuis ;-) </a:t>
            </a:r>
          </a:p>
          <a:p>
            <a:pPr marL="457200" lvl="1" indent="0">
              <a:buNone/>
            </a:pPr>
            <a:endParaRPr lang="nl-BE" dirty="0">
              <a:solidFill>
                <a:schemeClr val="bg1"/>
              </a:solidFill>
            </a:endParaRPr>
          </a:p>
          <a:p>
            <a:r>
              <a:rPr lang="nl-BE" dirty="0">
                <a:solidFill>
                  <a:schemeClr val="bg1"/>
                </a:solidFill>
              </a:rPr>
              <a:t>Alle info in uitgebreide kampbrief (website)</a:t>
            </a:r>
          </a:p>
          <a:p>
            <a:endParaRPr lang="nl-BE" dirty="0">
              <a:solidFill>
                <a:schemeClr val="bg1"/>
              </a:solidFill>
            </a:endParaRPr>
          </a:p>
        </p:txBody>
      </p:sp>
      <p:pic>
        <p:nvPicPr>
          <p:cNvPr id="4" name="Afbeelding 3">
            <a:extLst>
              <a:ext uri="{FF2B5EF4-FFF2-40B4-BE49-F238E27FC236}">
                <a16:creationId xmlns:a16="http://schemas.microsoft.com/office/drawing/2014/main" id="{FC220DF1-0090-884A-B8D2-098144EE7F2D}"/>
              </a:ext>
            </a:extLst>
          </p:cNvPr>
          <p:cNvPicPr>
            <a:picLocks noChangeAspect="1"/>
          </p:cNvPicPr>
          <p:nvPr/>
        </p:nvPicPr>
        <p:blipFill>
          <a:blip r:embed="rId2"/>
          <a:stretch>
            <a:fillRect/>
          </a:stretch>
        </p:blipFill>
        <p:spPr>
          <a:xfrm>
            <a:off x="10259761" y="4938909"/>
            <a:ext cx="1932239" cy="1861976"/>
          </a:xfrm>
          <a:prstGeom prst="rect">
            <a:avLst/>
          </a:prstGeom>
        </p:spPr>
      </p:pic>
    </p:spTree>
    <p:extLst>
      <p:ext uri="{BB962C8B-B14F-4D97-AF65-F5344CB8AC3E}">
        <p14:creationId xmlns:p14="http://schemas.microsoft.com/office/powerpoint/2010/main" val="26721383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195C9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BE0B1E-B29C-2849-8E62-007AFC92C02D}"/>
              </a:ext>
            </a:extLst>
          </p:cNvPr>
          <p:cNvSpPr>
            <a:spLocks noGrp="1"/>
          </p:cNvSpPr>
          <p:nvPr>
            <p:ph type="title"/>
          </p:nvPr>
        </p:nvSpPr>
        <p:spPr/>
        <p:txBody>
          <a:bodyPr/>
          <a:lstStyle/>
          <a:p>
            <a:r>
              <a:rPr lang="nl-BE" dirty="0">
                <a:solidFill>
                  <a:schemeClr val="bg1"/>
                </a:solidFill>
              </a:rPr>
              <a:t>Herfstweekend </a:t>
            </a:r>
          </a:p>
        </p:txBody>
      </p:sp>
      <p:sp>
        <p:nvSpPr>
          <p:cNvPr id="3" name="Tijdelijke aanduiding voor inhoud 2">
            <a:extLst>
              <a:ext uri="{FF2B5EF4-FFF2-40B4-BE49-F238E27FC236}">
                <a16:creationId xmlns:a16="http://schemas.microsoft.com/office/drawing/2014/main" id="{FF70B89C-F314-4141-A72B-21B57D58DD1D}"/>
              </a:ext>
            </a:extLst>
          </p:cNvPr>
          <p:cNvSpPr>
            <a:spLocks noGrp="1"/>
          </p:cNvSpPr>
          <p:nvPr>
            <p:ph idx="1"/>
          </p:nvPr>
        </p:nvSpPr>
        <p:spPr/>
        <p:txBody>
          <a:bodyPr>
            <a:normAutofit/>
          </a:bodyPr>
          <a:lstStyle/>
          <a:p>
            <a:r>
              <a:rPr lang="nl-BE" dirty="0">
                <a:solidFill>
                  <a:schemeClr val="bg1"/>
                </a:solidFill>
              </a:rPr>
              <a:t>“dichtbij” huis</a:t>
            </a:r>
          </a:p>
          <a:p>
            <a:r>
              <a:rPr lang="nl-BE" dirty="0">
                <a:solidFill>
                  <a:schemeClr val="bg1"/>
                </a:solidFill>
              </a:rPr>
              <a:t>Ouders voeren</a:t>
            </a:r>
          </a:p>
          <a:p>
            <a:r>
              <a:rPr lang="nl-BE" dirty="0">
                <a:solidFill>
                  <a:schemeClr val="bg1"/>
                </a:solidFill>
              </a:rPr>
              <a:t>In gebouwen </a:t>
            </a:r>
          </a:p>
          <a:p>
            <a:r>
              <a:rPr lang="nl-BE" dirty="0">
                <a:solidFill>
                  <a:schemeClr val="bg1"/>
                </a:solidFill>
              </a:rPr>
              <a:t>Vrijdagavond tot zondagmiddag</a:t>
            </a:r>
          </a:p>
          <a:p>
            <a:pPr marL="457200" lvl="1" indent="0">
              <a:buNone/>
            </a:pPr>
            <a:br>
              <a:rPr lang="nl-BE" dirty="0">
                <a:solidFill>
                  <a:schemeClr val="bg1"/>
                </a:solidFill>
              </a:rPr>
            </a:br>
            <a:br>
              <a:rPr lang="nl-BE" dirty="0">
                <a:solidFill>
                  <a:schemeClr val="bg1"/>
                </a:solidFill>
              </a:rPr>
            </a:br>
            <a:endParaRPr lang="nl-BE" dirty="0">
              <a:solidFill>
                <a:schemeClr val="bg1"/>
              </a:solidFill>
            </a:endParaRPr>
          </a:p>
        </p:txBody>
      </p:sp>
      <p:pic>
        <p:nvPicPr>
          <p:cNvPr id="4" name="Afbeelding 3">
            <a:extLst>
              <a:ext uri="{FF2B5EF4-FFF2-40B4-BE49-F238E27FC236}">
                <a16:creationId xmlns:a16="http://schemas.microsoft.com/office/drawing/2014/main" id="{4D90DC46-F349-C843-B4F4-489FC0421F13}"/>
              </a:ext>
            </a:extLst>
          </p:cNvPr>
          <p:cNvPicPr>
            <a:picLocks noChangeAspect="1"/>
          </p:cNvPicPr>
          <p:nvPr/>
        </p:nvPicPr>
        <p:blipFill>
          <a:blip r:embed="rId2"/>
          <a:stretch>
            <a:fillRect/>
          </a:stretch>
        </p:blipFill>
        <p:spPr>
          <a:xfrm>
            <a:off x="10259761" y="4938909"/>
            <a:ext cx="1932239" cy="1861976"/>
          </a:xfrm>
          <a:prstGeom prst="rect">
            <a:avLst/>
          </a:prstGeom>
        </p:spPr>
      </p:pic>
    </p:spTree>
    <p:extLst>
      <p:ext uri="{BB962C8B-B14F-4D97-AF65-F5344CB8AC3E}">
        <p14:creationId xmlns:p14="http://schemas.microsoft.com/office/powerpoint/2010/main" val="19441507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195C9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EF99F2-3BB1-C045-BBB1-C31E1755B7DD}"/>
              </a:ext>
            </a:extLst>
          </p:cNvPr>
          <p:cNvSpPr>
            <a:spLocks noGrp="1"/>
          </p:cNvSpPr>
          <p:nvPr>
            <p:ph type="title"/>
          </p:nvPr>
        </p:nvSpPr>
        <p:spPr/>
        <p:txBody>
          <a:bodyPr/>
          <a:lstStyle/>
          <a:p>
            <a:r>
              <a:rPr lang="nl-BE" dirty="0">
                <a:solidFill>
                  <a:schemeClr val="bg1"/>
                </a:solidFill>
              </a:rPr>
              <a:t>Paaskamp</a:t>
            </a:r>
          </a:p>
        </p:txBody>
      </p:sp>
      <p:sp>
        <p:nvSpPr>
          <p:cNvPr id="3" name="Tijdelijke aanduiding voor inhoud 2">
            <a:extLst>
              <a:ext uri="{FF2B5EF4-FFF2-40B4-BE49-F238E27FC236}">
                <a16:creationId xmlns:a16="http://schemas.microsoft.com/office/drawing/2014/main" id="{E2CE3E4F-7A8B-B64C-9DF0-6F693F74DC33}"/>
              </a:ext>
            </a:extLst>
          </p:cNvPr>
          <p:cNvSpPr>
            <a:spLocks noGrp="1"/>
          </p:cNvSpPr>
          <p:nvPr>
            <p:ph idx="1"/>
          </p:nvPr>
        </p:nvSpPr>
        <p:spPr/>
        <p:txBody>
          <a:bodyPr/>
          <a:lstStyle/>
          <a:p>
            <a:r>
              <a:rPr lang="nl-BE" dirty="0">
                <a:solidFill>
                  <a:schemeClr val="bg1"/>
                </a:solidFill>
              </a:rPr>
              <a:t>Verder van huis </a:t>
            </a:r>
          </a:p>
          <a:p>
            <a:r>
              <a:rPr lang="nl-BE" dirty="0">
                <a:solidFill>
                  <a:schemeClr val="bg1"/>
                </a:solidFill>
              </a:rPr>
              <a:t>Met de trein </a:t>
            </a:r>
          </a:p>
          <a:p>
            <a:r>
              <a:rPr lang="nl-BE" dirty="0">
                <a:solidFill>
                  <a:schemeClr val="bg1"/>
                </a:solidFill>
              </a:rPr>
              <a:t>In gebouwen</a:t>
            </a:r>
          </a:p>
          <a:p>
            <a:r>
              <a:rPr lang="nl-BE" dirty="0">
                <a:solidFill>
                  <a:schemeClr val="bg1"/>
                </a:solidFill>
              </a:rPr>
              <a:t>Tweede week paasvakantie, maandag tot vrijdag: </a:t>
            </a:r>
          </a:p>
          <a:p>
            <a:pPr marL="0" indent="0">
              <a:buNone/>
            </a:pPr>
            <a:endParaRPr lang="nl-BE" dirty="0">
              <a:solidFill>
                <a:schemeClr val="bg1"/>
              </a:solidFill>
            </a:endParaRPr>
          </a:p>
          <a:p>
            <a:endParaRPr lang="nl-BE" dirty="0">
              <a:solidFill>
                <a:schemeClr val="bg1"/>
              </a:solidFill>
            </a:endParaRPr>
          </a:p>
          <a:p>
            <a:endParaRPr lang="nl-BE" dirty="0">
              <a:solidFill>
                <a:schemeClr val="bg1"/>
              </a:solidFill>
            </a:endParaRPr>
          </a:p>
          <a:p>
            <a:endParaRPr lang="nl-BE" dirty="0">
              <a:solidFill>
                <a:schemeClr val="bg1"/>
              </a:solidFill>
            </a:endParaRPr>
          </a:p>
          <a:p>
            <a:endParaRPr lang="nl-BE" dirty="0">
              <a:solidFill>
                <a:schemeClr val="bg1"/>
              </a:solidFill>
            </a:endParaRPr>
          </a:p>
        </p:txBody>
      </p:sp>
      <p:pic>
        <p:nvPicPr>
          <p:cNvPr id="4" name="Afbeelding 3">
            <a:extLst>
              <a:ext uri="{FF2B5EF4-FFF2-40B4-BE49-F238E27FC236}">
                <a16:creationId xmlns:a16="http://schemas.microsoft.com/office/drawing/2014/main" id="{B5B89EAD-B51E-3040-B59B-71884826DA9B}"/>
              </a:ext>
            </a:extLst>
          </p:cNvPr>
          <p:cNvPicPr>
            <a:picLocks noChangeAspect="1"/>
          </p:cNvPicPr>
          <p:nvPr/>
        </p:nvPicPr>
        <p:blipFill>
          <a:blip r:embed="rId2"/>
          <a:stretch>
            <a:fillRect/>
          </a:stretch>
        </p:blipFill>
        <p:spPr>
          <a:xfrm>
            <a:off x="10259761" y="4938909"/>
            <a:ext cx="1932239" cy="1861976"/>
          </a:xfrm>
          <a:prstGeom prst="rect">
            <a:avLst/>
          </a:prstGeom>
        </p:spPr>
      </p:pic>
    </p:spTree>
    <p:extLst>
      <p:ext uri="{BB962C8B-B14F-4D97-AF65-F5344CB8AC3E}">
        <p14:creationId xmlns:p14="http://schemas.microsoft.com/office/powerpoint/2010/main" val="32311063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195C9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766FA3-4616-6E47-AAF3-E90F8411625A}"/>
              </a:ext>
            </a:extLst>
          </p:cNvPr>
          <p:cNvSpPr>
            <a:spLocks noGrp="1"/>
          </p:cNvSpPr>
          <p:nvPr>
            <p:ph type="title"/>
          </p:nvPr>
        </p:nvSpPr>
        <p:spPr/>
        <p:txBody>
          <a:bodyPr/>
          <a:lstStyle/>
          <a:p>
            <a:r>
              <a:rPr lang="nl-BE" dirty="0">
                <a:solidFill>
                  <a:schemeClr val="bg1"/>
                </a:solidFill>
              </a:rPr>
              <a:t>ZOMERKAMP!!!</a:t>
            </a:r>
          </a:p>
        </p:txBody>
      </p:sp>
      <p:sp>
        <p:nvSpPr>
          <p:cNvPr id="3" name="Tijdelijke aanduiding voor inhoud 2">
            <a:extLst>
              <a:ext uri="{FF2B5EF4-FFF2-40B4-BE49-F238E27FC236}">
                <a16:creationId xmlns:a16="http://schemas.microsoft.com/office/drawing/2014/main" id="{9A7E6912-56B2-CD43-9EA7-C37C9C2D503C}"/>
              </a:ext>
            </a:extLst>
          </p:cNvPr>
          <p:cNvSpPr>
            <a:spLocks noGrp="1"/>
          </p:cNvSpPr>
          <p:nvPr>
            <p:ph idx="1"/>
          </p:nvPr>
        </p:nvSpPr>
        <p:spPr/>
        <p:txBody>
          <a:bodyPr/>
          <a:lstStyle/>
          <a:p>
            <a:r>
              <a:rPr lang="nl-BE" dirty="0">
                <a:solidFill>
                  <a:schemeClr val="bg1"/>
                </a:solidFill>
              </a:rPr>
              <a:t>Hét hoogtepunt van  de eenheid in het scoutsjaar! </a:t>
            </a:r>
          </a:p>
          <a:p>
            <a:r>
              <a:rPr lang="nl-BE" dirty="0">
                <a:solidFill>
                  <a:schemeClr val="bg1"/>
                </a:solidFill>
              </a:rPr>
              <a:t>In de Ardennen</a:t>
            </a:r>
          </a:p>
          <a:p>
            <a:r>
              <a:rPr lang="nl-BE" dirty="0">
                <a:solidFill>
                  <a:schemeClr val="bg1"/>
                </a:solidFill>
              </a:rPr>
              <a:t>Slapen in tenten op veld, wassen in de rivier en jawel… ‘HUDO’</a:t>
            </a:r>
          </a:p>
          <a:p>
            <a:r>
              <a:rPr lang="nl-BE" dirty="0">
                <a:solidFill>
                  <a:schemeClr val="bg1"/>
                </a:solidFill>
              </a:rPr>
              <a:t>Met de trein </a:t>
            </a:r>
          </a:p>
          <a:p>
            <a:r>
              <a:rPr lang="nl-BE" dirty="0">
                <a:solidFill>
                  <a:schemeClr val="bg1"/>
                </a:solidFill>
              </a:rPr>
              <a:t>7 dagen voor bevers + welpen</a:t>
            </a:r>
          </a:p>
          <a:p>
            <a:r>
              <a:rPr lang="nl-BE" dirty="0">
                <a:solidFill>
                  <a:schemeClr val="bg1"/>
                </a:solidFill>
              </a:rPr>
              <a:t>10 dagen voor wolven, </a:t>
            </a:r>
            <a:r>
              <a:rPr lang="nl-BE" dirty="0" err="1">
                <a:solidFill>
                  <a:schemeClr val="bg1"/>
                </a:solidFill>
              </a:rPr>
              <a:t>JVG’s</a:t>
            </a:r>
            <a:r>
              <a:rPr lang="nl-BE" dirty="0">
                <a:solidFill>
                  <a:schemeClr val="bg1"/>
                </a:solidFill>
              </a:rPr>
              <a:t> en </a:t>
            </a:r>
            <a:r>
              <a:rPr lang="nl-BE" dirty="0" err="1">
                <a:solidFill>
                  <a:schemeClr val="bg1"/>
                </a:solidFill>
              </a:rPr>
              <a:t>VG’s</a:t>
            </a:r>
            <a:r>
              <a:rPr lang="nl-BE" dirty="0">
                <a:solidFill>
                  <a:schemeClr val="bg1"/>
                </a:solidFill>
              </a:rPr>
              <a:t> </a:t>
            </a:r>
          </a:p>
          <a:p>
            <a:r>
              <a:rPr lang="nl-BE" dirty="0">
                <a:solidFill>
                  <a:schemeClr val="bg1"/>
                </a:solidFill>
              </a:rPr>
              <a:t>Altijd prachtige ervaring!</a:t>
            </a:r>
          </a:p>
          <a:p>
            <a:r>
              <a:rPr lang="nl-BE" dirty="0">
                <a:solidFill>
                  <a:schemeClr val="bg1"/>
                </a:solidFill>
              </a:rPr>
              <a:t>Technieken behalen vindt hoofdzakelijk op zomerkamp plaats</a:t>
            </a:r>
          </a:p>
          <a:p>
            <a:endParaRPr lang="nl-BE" dirty="0">
              <a:solidFill>
                <a:schemeClr val="bg1"/>
              </a:solidFill>
            </a:endParaRPr>
          </a:p>
        </p:txBody>
      </p:sp>
      <p:pic>
        <p:nvPicPr>
          <p:cNvPr id="4" name="Afbeelding 3">
            <a:extLst>
              <a:ext uri="{FF2B5EF4-FFF2-40B4-BE49-F238E27FC236}">
                <a16:creationId xmlns:a16="http://schemas.microsoft.com/office/drawing/2014/main" id="{8747EE4E-4510-A940-9C6B-20A7E6193347}"/>
              </a:ext>
            </a:extLst>
          </p:cNvPr>
          <p:cNvPicPr>
            <a:picLocks noChangeAspect="1"/>
          </p:cNvPicPr>
          <p:nvPr/>
        </p:nvPicPr>
        <p:blipFill>
          <a:blip r:embed="rId2"/>
          <a:stretch>
            <a:fillRect/>
          </a:stretch>
        </p:blipFill>
        <p:spPr>
          <a:xfrm>
            <a:off x="10259761" y="4938909"/>
            <a:ext cx="1932239" cy="1861976"/>
          </a:xfrm>
          <a:prstGeom prst="rect">
            <a:avLst/>
          </a:prstGeom>
        </p:spPr>
      </p:pic>
    </p:spTree>
    <p:extLst>
      <p:ext uri="{BB962C8B-B14F-4D97-AF65-F5344CB8AC3E}">
        <p14:creationId xmlns:p14="http://schemas.microsoft.com/office/powerpoint/2010/main" val="22391950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195C9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66BE15-7A5E-A54E-A885-C633FA452310}"/>
              </a:ext>
            </a:extLst>
          </p:cNvPr>
          <p:cNvSpPr>
            <a:spLocks noGrp="1"/>
          </p:cNvSpPr>
          <p:nvPr>
            <p:ph type="title"/>
          </p:nvPr>
        </p:nvSpPr>
        <p:spPr/>
        <p:txBody>
          <a:bodyPr>
            <a:normAutofit/>
          </a:bodyPr>
          <a:lstStyle/>
          <a:p>
            <a:r>
              <a:rPr lang="nl-BE" dirty="0">
                <a:solidFill>
                  <a:schemeClr val="bg1"/>
                </a:solidFill>
              </a:rPr>
              <a:t>“Kan mijn kind dat wel aan, 7 dagen overleven op een veld in tenten?”</a:t>
            </a:r>
          </a:p>
        </p:txBody>
      </p:sp>
      <p:sp>
        <p:nvSpPr>
          <p:cNvPr id="3" name="Tijdelijke aanduiding voor inhoud 2">
            <a:extLst>
              <a:ext uri="{FF2B5EF4-FFF2-40B4-BE49-F238E27FC236}">
                <a16:creationId xmlns:a16="http://schemas.microsoft.com/office/drawing/2014/main" id="{E5E4FFC5-F657-2649-B209-9A44BB90541F}"/>
              </a:ext>
            </a:extLst>
          </p:cNvPr>
          <p:cNvSpPr>
            <a:spLocks noGrp="1"/>
          </p:cNvSpPr>
          <p:nvPr>
            <p:ph idx="1"/>
          </p:nvPr>
        </p:nvSpPr>
        <p:spPr/>
        <p:txBody>
          <a:bodyPr>
            <a:normAutofit/>
          </a:bodyPr>
          <a:lstStyle/>
          <a:p>
            <a:pPr marL="0" indent="0">
              <a:buNone/>
            </a:pPr>
            <a:endParaRPr lang="nl-BE" b="1" dirty="0">
              <a:solidFill>
                <a:schemeClr val="bg1"/>
              </a:solidFill>
            </a:endParaRPr>
          </a:p>
          <a:p>
            <a:pPr marL="0" indent="0">
              <a:buNone/>
            </a:pPr>
            <a:r>
              <a:rPr lang="nl-BE" b="1" dirty="0">
                <a:solidFill>
                  <a:schemeClr val="bg1"/>
                </a:solidFill>
              </a:rPr>
              <a:t>JA! </a:t>
            </a:r>
          </a:p>
          <a:p>
            <a:pPr lvl="1"/>
            <a:endParaRPr lang="nl-BE" dirty="0">
              <a:solidFill>
                <a:schemeClr val="bg1"/>
              </a:solidFill>
            </a:endParaRPr>
          </a:p>
          <a:p>
            <a:pPr lvl="1"/>
            <a:r>
              <a:rPr lang="nl-BE" dirty="0">
                <a:solidFill>
                  <a:schemeClr val="bg1"/>
                </a:solidFill>
              </a:rPr>
              <a:t>27 jaar de Feniks = al 27 schitterende zomerkampen (zelfs in 2020)</a:t>
            </a:r>
          </a:p>
          <a:p>
            <a:pPr lvl="1"/>
            <a:r>
              <a:rPr lang="nl-BE" dirty="0">
                <a:solidFill>
                  <a:schemeClr val="bg1"/>
                </a:solidFill>
              </a:rPr>
              <a:t>Leiding = ervaren en opgeleid</a:t>
            </a:r>
          </a:p>
          <a:p>
            <a:pPr lvl="1"/>
            <a:r>
              <a:rPr lang="nl-BE" dirty="0">
                <a:solidFill>
                  <a:schemeClr val="bg1"/>
                </a:solidFill>
              </a:rPr>
              <a:t>Kleine eenheid = aandacht voor ieder kind individueel </a:t>
            </a:r>
          </a:p>
          <a:p>
            <a:pPr lvl="1"/>
            <a:r>
              <a:rPr lang="nl-BE" dirty="0">
                <a:solidFill>
                  <a:schemeClr val="bg1"/>
                </a:solidFill>
              </a:rPr>
              <a:t>Trucjes voor heimwee </a:t>
            </a:r>
          </a:p>
          <a:p>
            <a:pPr lvl="1"/>
            <a:r>
              <a:rPr lang="nl-BE" dirty="0">
                <a:solidFill>
                  <a:schemeClr val="bg1"/>
                </a:solidFill>
              </a:rPr>
              <a:t>GOEDE AFSPRAKEN binnen leiding en organisatie </a:t>
            </a:r>
          </a:p>
          <a:p>
            <a:pPr lvl="2"/>
            <a:r>
              <a:rPr lang="nl-BE" dirty="0">
                <a:solidFill>
                  <a:schemeClr val="bg1"/>
                </a:solidFill>
              </a:rPr>
              <a:t>Iedereen wordt geacht verantwoordelijk te zijn</a:t>
            </a:r>
          </a:p>
          <a:p>
            <a:pPr lvl="1"/>
            <a:endParaRPr lang="nl-BE" dirty="0">
              <a:solidFill>
                <a:schemeClr val="bg1"/>
              </a:solidFill>
            </a:endParaRPr>
          </a:p>
        </p:txBody>
      </p:sp>
      <p:pic>
        <p:nvPicPr>
          <p:cNvPr id="4" name="Afbeelding 3">
            <a:extLst>
              <a:ext uri="{FF2B5EF4-FFF2-40B4-BE49-F238E27FC236}">
                <a16:creationId xmlns:a16="http://schemas.microsoft.com/office/drawing/2014/main" id="{44633EF2-80BE-8245-A038-950793C6348D}"/>
              </a:ext>
            </a:extLst>
          </p:cNvPr>
          <p:cNvPicPr>
            <a:picLocks noChangeAspect="1"/>
          </p:cNvPicPr>
          <p:nvPr/>
        </p:nvPicPr>
        <p:blipFill>
          <a:blip r:embed="rId2"/>
          <a:stretch>
            <a:fillRect/>
          </a:stretch>
        </p:blipFill>
        <p:spPr>
          <a:xfrm>
            <a:off x="10259761" y="4938909"/>
            <a:ext cx="1932239" cy="1861976"/>
          </a:xfrm>
          <a:prstGeom prst="rect">
            <a:avLst/>
          </a:prstGeom>
        </p:spPr>
      </p:pic>
    </p:spTree>
    <p:extLst>
      <p:ext uri="{BB962C8B-B14F-4D97-AF65-F5344CB8AC3E}">
        <p14:creationId xmlns:p14="http://schemas.microsoft.com/office/powerpoint/2010/main" val="11914631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195C9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66BE15-7A5E-A54E-A885-C633FA452310}"/>
              </a:ext>
            </a:extLst>
          </p:cNvPr>
          <p:cNvSpPr>
            <a:spLocks noGrp="1"/>
          </p:cNvSpPr>
          <p:nvPr>
            <p:ph type="title"/>
          </p:nvPr>
        </p:nvSpPr>
        <p:spPr/>
        <p:txBody>
          <a:bodyPr>
            <a:normAutofit/>
          </a:bodyPr>
          <a:lstStyle/>
          <a:p>
            <a:r>
              <a:rPr lang="nl-BE" dirty="0">
                <a:solidFill>
                  <a:schemeClr val="bg1"/>
                </a:solidFill>
              </a:rPr>
              <a:t>Dag op kamp</a:t>
            </a:r>
          </a:p>
        </p:txBody>
      </p:sp>
      <p:sp>
        <p:nvSpPr>
          <p:cNvPr id="3" name="Tijdelijke aanduiding voor inhoud 2">
            <a:extLst>
              <a:ext uri="{FF2B5EF4-FFF2-40B4-BE49-F238E27FC236}">
                <a16:creationId xmlns:a16="http://schemas.microsoft.com/office/drawing/2014/main" id="{E5E4FFC5-F657-2649-B209-9A44BB90541F}"/>
              </a:ext>
            </a:extLst>
          </p:cNvPr>
          <p:cNvSpPr>
            <a:spLocks noGrp="1"/>
          </p:cNvSpPr>
          <p:nvPr>
            <p:ph idx="1"/>
          </p:nvPr>
        </p:nvSpPr>
        <p:spPr/>
        <p:txBody>
          <a:bodyPr numCol="2">
            <a:normAutofit/>
          </a:bodyPr>
          <a:lstStyle/>
          <a:p>
            <a:pPr lvl="1"/>
            <a:r>
              <a:rPr lang="nl-BE" dirty="0">
                <a:solidFill>
                  <a:schemeClr val="bg1"/>
                </a:solidFill>
              </a:rPr>
              <a:t>08u00: leiding wekt de kinderen </a:t>
            </a:r>
          </a:p>
          <a:p>
            <a:pPr lvl="1"/>
            <a:r>
              <a:rPr lang="nl-BE" dirty="0">
                <a:solidFill>
                  <a:schemeClr val="bg1"/>
                </a:solidFill>
              </a:rPr>
              <a:t>08u30: ontbijt</a:t>
            </a:r>
          </a:p>
          <a:p>
            <a:pPr lvl="1"/>
            <a:r>
              <a:rPr lang="nl-BE" dirty="0">
                <a:solidFill>
                  <a:schemeClr val="bg1"/>
                </a:solidFill>
              </a:rPr>
              <a:t>09u30: klaarmaken voor verzameling, orde in de tent</a:t>
            </a:r>
          </a:p>
          <a:p>
            <a:pPr lvl="1"/>
            <a:r>
              <a:rPr lang="nl-BE" dirty="0">
                <a:solidFill>
                  <a:schemeClr val="bg1"/>
                </a:solidFill>
              </a:rPr>
              <a:t>09u45: verzameling</a:t>
            </a:r>
          </a:p>
          <a:p>
            <a:pPr lvl="1"/>
            <a:r>
              <a:rPr lang="nl-BE" dirty="0">
                <a:solidFill>
                  <a:schemeClr val="bg1"/>
                </a:solidFill>
              </a:rPr>
              <a:t>10u00: ochtendactiviteit</a:t>
            </a:r>
          </a:p>
          <a:p>
            <a:pPr lvl="1"/>
            <a:r>
              <a:rPr lang="nl-BE" dirty="0">
                <a:solidFill>
                  <a:schemeClr val="bg1"/>
                </a:solidFill>
              </a:rPr>
              <a:t>12u30: middageten</a:t>
            </a:r>
          </a:p>
          <a:p>
            <a:pPr lvl="1"/>
            <a:r>
              <a:rPr lang="nl-BE" dirty="0">
                <a:solidFill>
                  <a:schemeClr val="bg1"/>
                </a:solidFill>
              </a:rPr>
              <a:t>13u30: siësta </a:t>
            </a:r>
          </a:p>
          <a:p>
            <a:pPr lvl="1"/>
            <a:endParaRPr lang="nl-BE" dirty="0">
              <a:solidFill>
                <a:schemeClr val="bg1"/>
              </a:solidFill>
            </a:endParaRPr>
          </a:p>
          <a:p>
            <a:pPr lvl="1"/>
            <a:r>
              <a:rPr lang="nl-BE" dirty="0">
                <a:solidFill>
                  <a:schemeClr val="bg1"/>
                </a:solidFill>
              </a:rPr>
              <a:t>Opmerking: kampuur! Klok een uurtje terug =&gt; donker bij kampvuur</a:t>
            </a:r>
          </a:p>
          <a:p>
            <a:pPr lvl="1"/>
            <a:r>
              <a:rPr lang="nl-BE" dirty="0">
                <a:solidFill>
                  <a:schemeClr val="bg1"/>
                </a:solidFill>
              </a:rPr>
              <a:t>14u30: middagactiviteit</a:t>
            </a:r>
          </a:p>
          <a:p>
            <a:pPr lvl="1"/>
            <a:r>
              <a:rPr lang="nl-BE" dirty="0">
                <a:solidFill>
                  <a:schemeClr val="bg1"/>
                </a:solidFill>
              </a:rPr>
              <a:t>16u00: vieruurtje</a:t>
            </a:r>
          </a:p>
          <a:p>
            <a:pPr lvl="1"/>
            <a:r>
              <a:rPr lang="nl-BE" dirty="0">
                <a:solidFill>
                  <a:schemeClr val="bg1"/>
                </a:solidFill>
              </a:rPr>
              <a:t>16u30: middagactiviteit </a:t>
            </a:r>
          </a:p>
          <a:p>
            <a:pPr lvl="1"/>
            <a:r>
              <a:rPr lang="nl-BE" dirty="0">
                <a:solidFill>
                  <a:schemeClr val="bg1"/>
                </a:solidFill>
              </a:rPr>
              <a:t>18u30: avondeten </a:t>
            </a:r>
          </a:p>
          <a:p>
            <a:pPr lvl="1"/>
            <a:r>
              <a:rPr lang="nl-BE" dirty="0">
                <a:solidFill>
                  <a:schemeClr val="bg1"/>
                </a:solidFill>
              </a:rPr>
              <a:t>19u30: afwas </a:t>
            </a:r>
          </a:p>
          <a:p>
            <a:pPr lvl="1"/>
            <a:r>
              <a:rPr lang="nl-BE" dirty="0">
                <a:solidFill>
                  <a:schemeClr val="bg1"/>
                </a:solidFill>
              </a:rPr>
              <a:t>20u00: pyjama aan, kampvuur, avondactiviteit</a:t>
            </a:r>
          </a:p>
          <a:p>
            <a:pPr lvl="1"/>
            <a:r>
              <a:rPr lang="nl-BE" dirty="0">
                <a:solidFill>
                  <a:schemeClr val="bg1"/>
                </a:solidFill>
              </a:rPr>
              <a:t>21u00: slapen</a:t>
            </a:r>
          </a:p>
          <a:p>
            <a:pPr marL="457200" lvl="1" indent="0">
              <a:buNone/>
            </a:pPr>
            <a:endParaRPr lang="nl-BE" dirty="0">
              <a:solidFill>
                <a:schemeClr val="bg1"/>
              </a:solidFill>
            </a:endParaRPr>
          </a:p>
        </p:txBody>
      </p:sp>
      <p:pic>
        <p:nvPicPr>
          <p:cNvPr id="4" name="Afbeelding 3">
            <a:extLst>
              <a:ext uri="{FF2B5EF4-FFF2-40B4-BE49-F238E27FC236}">
                <a16:creationId xmlns:a16="http://schemas.microsoft.com/office/drawing/2014/main" id="{44633EF2-80BE-8245-A038-950793C6348D}"/>
              </a:ext>
            </a:extLst>
          </p:cNvPr>
          <p:cNvPicPr>
            <a:picLocks noChangeAspect="1"/>
          </p:cNvPicPr>
          <p:nvPr/>
        </p:nvPicPr>
        <p:blipFill>
          <a:blip r:embed="rId2"/>
          <a:stretch>
            <a:fillRect/>
          </a:stretch>
        </p:blipFill>
        <p:spPr>
          <a:xfrm>
            <a:off x="10259761" y="4938909"/>
            <a:ext cx="1932239" cy="1861976"/>
          </a:xfrm>
          <a:prstGeom prst="rect">
            <a:avLst/>
          </a:prstGeom>
        </p:spPr>
      </p:pic>
    </p:spTree>
    <p:extLst>
      <p:ext uri="{BB962C8B-B14F-4D97-AF65-F5344CB8AC3E}">
        <p14:creationId xmlns:p14="http://schemas.microsoft.com/office/powerpoint/2010/main" val="38948381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195C9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66BE15-7A5E-A54E-A885-C633FA452310}"/>
              </a:ext>
            </a:extLst>
          </p:cNvPr>
          <p:cNvSpPr>
            <a:spLocks noGrp="1"/>
          </p:cNvSpPr>
          <p:nvPr>
            <p:ph type="title"/>
          </p:nvPr>
        </p:nvSpPr>
        <p:spPr/>
        <p:txBody>
          <a:bodyPr>
            <a:normAutofit/>
          </a:bodyPr>
          <a:lstStyle/>
          <a:p>
            <a:r>
              <a:rPr lang="nl-BE" sz="7200" dirty="0">
                <a:solidFill>
                  <a:schemeClr val="bg1"/>
                </a:solidFill>
              </a:rPr>
              <a:t>LEIDING</a:t>
            </a:r>
            <a:endParaRPr lang="nl-BE" dirty="0">
              <a:solidFill>
                <a:schemeClr val="bg1"/>
              </a:solidFill>
            </a:endParaRPr>
          </a:p>
        </p:txBody>
      </p:sp>
      <p:sp>
        <p:nvSpPr>
          <p:cNvPr id="3" name="Tijdelijke aanduiding voor inhoud 2">
            <a:extLst>
              <a:ext uri="{FF2B5EF4-FFF2-40B4-BE49-F238E27FC236}">
                <a16:creationId xmlns:a16="http://schemas.microsoft.com/office/drawing/2014/main" id="{E5E4FFC5-F657-2649-B209-9A44BB90541F}"/>
              </a:ext>
            </a:extLst>
          </p:cNvPr>
          <p:cNvSpPr>
            <a:spLocks noGrp="1"/>
          </p:cNvSpPr>
          <p:nvPr>
            <p:ph idx="1"/>
          </p:nvPr>
        </p:nvSpPr>
        <p:spPr/>
        <p:txBody>
          <a:bodyPr numCol="2">
            <a:normAutofit/>
          </a:bodyPr>
          <a:lstStyle/>
          <a:p>
            <a:pPr marL="457200" lvl="1" indent="0">
              <a:buNone/>
            </a:pPr>
            <a:endParaRPr lang="nl-BE" dirty="0">
              <a:solidFill>
                <a:schemeClr val="bg1"/>
              </a:solidFill>
            </a:endParaRPr>
          </a:p>
        </p:txBody>
      </p:sp>
      <p:pic>
        <p:nvPicPr>
          <p:cNvPr id="4" name="Afbeelding 3">
            <a:extLst>
              <a:ext uri="{FF2B5EF4-FFF2-40B4-BE49-F238E27FC236}">
                <a16:creationId xmlns:a16="http://schemas.microsoft.com/office/drawing/2014/main" id="{44633EF2-80BE-8245-A038-950793C6348D}"/>
              </a:ext>
            </a:extLst>
          </p:cNvPr>
          <p:cNvPicPr>
            <a:picLocks noChangeAspect="1"/>
          </p:cNvPicPr>
          <p:nvPr/>
        </p:nvPicPr>
        <p:blipFill>
          <a:blip r:embed="rId2"/>
          <a:stretch>
            <a:fillRect/>
          </a:stretch>
        </p:blipFill>
        <p:spPr>
          <a:xfrm>
            <a:off x="10259761" y="4938909"/>
            <a:ext cx="1932239" cy="1861976"/>
          </a:xfrm>
          <a:prstGeom prst="rect">
            <a:avLst/>
          </a:prstGeom>
        </p:spPr>
      </p:pic>
    </p:spTree>
    <p:extLst>
      <p:ext uri="{BB962C8B-B14F-4D97-AF65-F5344CB8AC3E}">
        <p14:creationId xmlns:p14="http://schemas.microsoft.com/office/powerpoint/2010/main" val="658592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95C9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5ADEF9-56E9-A140-A818-83445EA347AD}"/>
              </a:ext>
            </a:extLst>
          </p:cNvPr>
          <p:cNvSpPr>
            <a:spLocks noGrp="1"/>
          </p:cNvSpPr>
          <p:nvPr>
            <p:ph type="title"/>
          </p:nvPr>
        </p:nvSpPr>
        <p:spPr/>
        <p:txBody>
          <a:bodyPr/>
          <a:lstStyle/>
          <a:p>
            <a:r>
              <a:rPr lang="nl-BE" dirty="0">
                <a:solidFill>
                  <a:schemeClr val="bg1"/>
                </a:solidFill>
              </a:rPr>
              <a:t>Inhoud</a:t>
            </a:r>
          </a:p>
        </p:txBody>
      </p:sp>
      <p:sp>
        <p:nvSpPr>
          <p:cNvPr id="3" name="Tijdelijke aanduiding voor inhoud 2">
            <a:extLst>
              <a:ext uri="{FF2B5EF4-FFF2-40B4-BE49-F238E27FC236}">
                <a16:creationId xmlns:a16="http://schemas.microsoft.com/office/drawing/2014/main" id="{0423EDAE-EBAB-BE46-8979-C8F26DBA8503}"/>
              </a:ext>
            </a:extLst>
          </p:cNvPr>
          <p:cNvSpPr>
            <a:spLocks noGrp="1"/>
          </p:cNvSpPr>
          <p:nvPr>
            <p:ph idx="1"/>
          </p:nvPr>
        </p:nvSpPr>
        <p:spPr/>
        <p:txBody>
          <a:bodyPr numCol="2">
            <a:normAutofit/>
          </a:bodyPr>
          <a:lstStyle/>
          <a:p>
            <a:r>
              <a:rPr lang="nl-BE" dirty="0">
                <a:solidFill>
                  <a:schemeClr val="bg1"/>
                </a:solidFill>
              </a:rPr>
              <a:t>Tradities </a:t>
            </a:r>
          </a:p>
          <a:p>
            <a:endParaRPr lang="nl-BE" dirty="0">
              <a:solidFill>
                <a:schemeClr val="bg1"/>
              </a:solidFill>
            </a:endParaRPr>
          </a:p>
          <a:p>
            <a:r>
              <a:rPr lang="nl-BE" dirty="0">
                <a:solidFill>
                  <a:schemeClr val="bg1"/>
                </a:solidFill>
              </a:rPr>
              <a:t>Kampen</a:t>
            </a:r>
          </a:p>
          <a:p>
            <a:pPr lvl="1"/>
            <a:r>
              <a:rPr lang="nl-BE" dirty="0">
                <a:solidFill>
                  <a:schemeClr val="bg1"/>
                </a:solidFill>
              </a:rPr>
              <a:t>Herfstweekend</a:t>
            </a:r>
          </a:p>
          <a:p>
            <a:pPr lvl="1"/>
            <a:r>
              <a:rPr lang="nl-BE" dirty="0">
                <a:solidFill>
                  <a:schemeClr val="bg1"/>
                </a:solidFill>
              </a:rPr>
              <a:t>Paaskamp </a:t>
            </a:r>
          </a:p>
          <a:p>
            <a:pPr lvl="1"/>
            <a:r>
              <a:rPr lang="nl-BE" dirty="0">
                <a:solidFill>
                  <a:schemeClr val="bg1"/>
                </a:solidFill>
              </a:rPr>
              <a:t>Zomerkamp </a:t>
            </a:r>
          </a:p>
          <a:p>
            <a:pPr marL="457200" lvl="1" indent="0">
              <a:buNone/>
            </a:pPr>
            <a:endParaRPr lang="nl-BE" dirty="0">
              <a:solidFill>
                <a:schemeClr val="bg1"/>
              </a:solidFill>
            </a:endParaRPr>
          </a:p>
          <a:p>
            <a:r>
              <a:rPr lang="nl-BE" dirty="0">
                <a:solidFill>
                  <a:schemeClr val="bg1"/>
                </a:solidFill>
              </a:rPr>
              <a:t>Leiding </a:t>
            </a:r>
          </a:p>
          <a:p>
            <a:pPr lvl="1"/>
            <a:r>
              <a:rPr lang="nl-BE" dirty="0">
                <a:solidFill>
                  <a:schemeClr val="bg1"/>
                </a:solidFill>
              </a:rPr>
              <a:t>Wie? </a:t>
            </a:r>
          </a:p>
          <a:p>
            <a:pPr marL="0" indent="0">
              <a:buNone/>
            </a:pPr>
            <a:endParaRPr lang="nl-BE" dirty="0">
              <a:solidFill>
                <a:schemeClr val="bg1"/>
              </a:solidFill>
            </a:endParaRPr>
          </a:p>
          <a:p>
            <a:r>
              <a:rPr lang="nl-BE" dirty="0">
                <a:solidFill>
                  <a:schemeClr val="bg1"/>
                </a:solidFill>
              </a:rPr>
              <a:t>Ondersteuning voor ouders – tegemoetkomingen </a:t>
            </a:r>
          </a:p>
          <a:p>
            <a:pPr marL="0" indent="0">
              <a:buNone/>
            </a:pPr>
            <a:endParaRPr lang="nl-BE" dirty="0">
              <a:solidFill>
                <a:schemeClr val="bg1"/>
              </a:solidFill>
            </a:endParaRPr>
          </a:p>
          <a:p>
            <a:r>
              <a:rPr lang="nl-BE" dirty="0">
                <a:solidFill>
                  <a:schemeClr val="bg1"/>
                </a:solidFill>
              </a:rPr>
              <a:t>We want you!</a:t>
            </a:r>
          </a:p>
          <a:p>
            <a:endParaRPr lang="nl-BE" dirty="0"/>
          </a:p>
        </p:txBody>
      </p:sp>
      <p:pic>
        <p:nvPicPr>
          <p:cNvPr id="4" name="Afbeelding 3">
            <a:extLst>
              <a:ext uri="{FF2B5EF4-FFF2-40B4-BE49-F238E27FC236}">
                <a16:creationId xmlns:a16="http://schemas.microsoft.com/office/drawing/2014/main" id="{213DF9ED-1905-0E40-BF85-773E6D7E3FDE}"/>
              </a:ext>
            </a:extLst>
          </p:cNvPr>
          <p:cNvPicPr>
            <a:picLocks noChangeAspect="1"/>
          </p:cNvPicPr>
          <p:nvPr/>
        </p:nvPicPr>
        <p:blipFill>
          <a:blip r:embed="rId2"/>
          <a:stretch>
            <a:fillRect/>
          </a:stretch>
        </p:blipFill>
        <p:spPr>
          <a:xfrm>
            <a:off x="10259761" y="4977009"/>
            <a:ext cx="1932239" cy="1861976"/>
          </a:xfrm>
          <a:prstGeom prst="rect">
            <a:avLst/>
          </a:prstGeom>
        </p:spPr>
      </p:pic>
    </p:spTree>
    <p:extLst>
      <p:ext uri="{BB962C8B-B14F-4D97-AF65-F5344CB8AC3E}">
        <p14:creationId xmlns:p14="http://schemas.microsoft.com/office/powerpoint/2010/main" val="1078964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195C9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C309AA-965E-A84A-BD98-92D74B0AD6CC}"/>
              </a:ext>
            </a:extLst>
          </p:cNvPr>
          <p:cNvSpPr>
            <a:spLocks noGrp="1"/>
          </p:cNvSpPr>
          <p:nvPr>
            <p:ph type="title"/>
          </p:nvPr>
        </p:nvSpPr>
        <p:spPr/>
        <p:txBody>
          <a:bodyPr/>
          <a:lstStyle/>
          <a:p>
            <a:r>
              <a:rPr lang="nl-BE" dirty="0">
                <a:solidFill>
                  <a:schemeClr val="bg1"/>
                </a:solidFill>
              </a:rPr>
              <a:t>Leiding</a:t>
            </a:r>
          </a:p>
        </p:txBody>
      </p:sp>
      <p:sp>
        <p:nvSpPr>
          <p:cNvPr id="3" name="Tijdelijke aanduiding voor inhoud 2">
            <a:extLst>
              <a:ext uri="{FF2B5EF4-FFF2-40B4-BE49-F238E27FC236}">
                <a16:creationId xmlns:a16="http://schemas.microsoft.com/office/drawing/2014/main" id="{EE38C006-518B-644D-A300-94DD326203DC}"/>
              </a:ext>
            </a:extLst>
          </p:cNvPr>
          <p:cNvSpPr>
            <a:spLocks noGrp="1"/>
          </p:cNvSpPr>
          <p:nvPr>
            <p:ph idx="1"/>
          </p:nvPr>
        </p:nvSpPr>
        <p:spPr>
          <a:xfrm>
            <a:off x="838200" y="1458097"/>
            <a:ext cx="10515600" cy="4718866"/>
          </a:xfrm>
        </p:spPr>
        <p:txBody>
          <a:bodyPr>
            <a:normAutofit/>
          </a:bodyPr>
          <a:lstStyle/>
          <a:p>
            <a:r>
              <a:rPr lang="nl-BE" dirty="0">
                <a:solidFill>
                  <a:schemeClr val="bg1"/>
                </a:solidFill>
              </a:rPr>
              <a:t>Zie </a:t>
            </a:r>
            <a:r>
              <a:rPr lang="nl-BE" dirty="0">
                <a:solidFill>
                  <a:srgbClr val="FF0000"/>
                </a:solidFill>
                <a:hlinkClick r:id="rId2">
                  <a:extLst>
                    <a:ext uri="{A12FA001-AC4F-418D-AE19-62706E023703}">
                      <ahyp:hlinkClr xmlns:ahyp="http://schemas.microsoft.com/office/drawing/2018/hyperlinkcolor" val="tx"/>
                    </a:ext>
                  </a:extLst>
                </a:hlinkClick>
              </a:rPr>
              <a:t>website</a:t>
            </a:r>
            <a:r>
              <a:rPr lang="nl-BE" dirty="0">
                <a:solidFill>
                  <a:schemeClr val="bg1"/>
                </a:solidFill>
              </a:rPr>
              <a:t> </a:t>
            </a:r>
          </a:p>
          <a:p>
            <a:r>
              <a:rPr lang="nl-BE" dirty="0">
                <a:solidFill>
                  <a:schemeClr val="bg1"/>
                </a:solidFill>
              </a:rPr>
              <a:t>Eerste aanspreekpunt = takleider</a:t>
            </a:r>
          </a:p>
          <a:p>
            <a:pPr lvl="1"/>
            <a:r>
              <a:rPr lang="nl-BE" dirty="0">
                <a:solidFill>
                  <a:schemeClr val="bg1"/>
                </a:solidFill>
              </a:rPr>
              <a:t>Bevers: Argeloze </a:t>
            </a:r>
            <a:r>
              <a:rPr lang="nl-BE" dirty="0" err="1">
                <a:solidFill>
                  <a:schemeClr val="bg1"/>
                </a:solidFill>
              </a:rPr>
              <a:t>Caraya</a:t>
            </a:r>
            <a:br>
              <a:rPr lang="nl-BE" dirty="0">
                <a:solidFill>
                  <a:schemeClr val="bg1"/>
                </a:solidFill>
              </a:rPr>
            </a:br>
            <a:r>
              <a:rPr lang="nl-BE" dirty="0">
                <a:solidFill>
                  <a:schemeClr val="bg1"/>
                </a:solidFill>
                <a:sym typeface="Wingdings" pitchFamily="2" charset="2"/>
              </a:rPr>
              <a:t> Roos</a:t>
            </a:r>
            <a:endParaRPr lang="nl-BE" dirty="0">
              <a:solidFill>
                <a:schemeClr val="bg1"/>
              </a:solidFill>
            </a:endParaRPr>
          </a:p>
          <a:p>
            <a:pPr lvl="1"/>
            <a:r>
              <a:rPr lang="nl-BE" dirty="0">
                <a:solidFill>
                  <a:schemeClr val="bg1"/>
                </a:solidFill>
              </a:rPr>
              <a:t>Welpen: Goedhartig Zeepaardje</a:t>
            </a:r>
            <a:br>
              <a:rPr lang="nl-BE" dirty="0">
                <a:solidFill>
                  <a:schemeClr val="bg1"/>
                </a:solidFill>
              </a:rPr>
            </a:br>
            <a:r>
              <a:rPr lang="nl-BE" dirty="0">
                <a:solidFill>
                  <a:schemeClr val="bg1"/>
                </a:solidFill>
                <a:sym typeface="Wingdings" pitchFamily="2" charset="2"/>
              </a:rPr>
              <a:t> Lies</a:t>
            </a:r>
          </a:p>
          <a:p>
            <a:pPr lvl="1"/>
            <a:r>
              <a:rPr lang="nl-BE" dirty="0">
                <a:solidFill>
                  <a:schemeClr val="bg1"/>
                </a:solidFill>
                <a:sym typeface="Wingdings" pitchFamily="2" charset="2"/>
              </a:rPr>
              <a:t>Wolven: Schrandere Newfoundlander</a:t>
            </a:r>
          </a:p>
          <a:p>
            <a:pPr marL="457200" lvl="1" indent="0">
              <a:buNone/>
            </a:pPr>
            <a:r>
              <a:rPr lang="nl-BE" dirty="0">
                <a:solidFill>
                  <a:schemeClr val="bg1"/>
                </a:solidFill>
                <a:sym typeface="Wingdings" pitchFamily="2" charset="2"/>
              </a:rPr>
              <a:t>    Alexander</a:t>
            </a:r>
            <a:endParaRPr lang="nl-BE" dirty="0">
              <a:solidFill>
                <a:schemeClr val="bg1"/>
              </a:solidFill>
            </a:endParaRPr>
          </a:p>
          <a:p>
            <a:pPr lvl="1"/>
            <a:r>
              <a:rPr lang="nl-BE" dirty="0">
                <a:solidFill>
                  <a:schemeClr val="bg1"/>
                </a:solidFill>
              </a:rPr>
              <a:t>jVG’s: Inventieve </a:t>
            </a:r>
            <a:r>
              <a:rPr lang="nl-BE" dirty="0" err="1">
                <a:solidFill>
                  <a:schemeClr val="bg1"/>
                </a:solidFill>
              </a:rPr>
              <a:t>Khur</a:t>
            </a:r>
            <a:br>
              <a:rPr lang="nl-BE" dirty="0">
                <a:solidFill>
                  <a:schemeClr val="bg1"/>
                </a:solidFill>
              </a:rPr>
            </a:br>
            <a:r>
              <a:rPr lang="nl-BE" dirty="0">
                <a:solidFill>
                  <a:schemeClr val="bg1"/>
                </a:solidFill>
                <a:sym typeface="Wingdings" pitchFamily="2" charset="2"/>
              </a:rPr>
              <a:t> Syl</a:t>
            </a:r>
            <a:endParaRPr lang="nl-BE" dirty="0">
              <a:solidFill>
                <a:schemeClr val="bg1"/>
              </a:solidFill>
            </a:endParaRPr>
          </a:p>
          <a:p>
            <a:pPr lvl="1"/>
            <a:r>
              <a:rPr lang="nl-BE" dirty="0">
                <a:solidFill>
                  <a:schemeClr val="bg1"/>
                </a:solidFill>
              </a:rPr>
              <a:t>VG’s: Luidruchtige Lori</a:t>
            </a:r>
            <a:br>
              <a:rPr lang="nl-BE" dirty="0">
                <a:solidFill>
                  <a:schemeClr val="bg1"/>
                </a:solidFill>
              </a:rPr>
            </a:br>
            <a:r>
              <a:rPr lang="nl-BE" dirty="0">
                <a:solidFill>
                  <a:schemeClr val="bg1"/>
                </a:solidFill>
                <a:sym typeface="Wingdings" pitchFamily="2" charset="2"/>
              </a:rPr>
              <a:t> </a:t>
            </a:r>
            <a:r>
              <a:rPr lang="nl-BE" dirty="0" err="1">
                <a:solidFill>
                  <a:schemeClr val="bg1"/>
                </a:solidFill>
                <a:sym typeface="Wingdings" pitchFamily="2" charset="2"/>
              </a:rPr>
              <a:t>Noémie</a:t>
            </a:r>
            <a:endParaRPr lang="nl-BE" dirty="0">
              <a:solidFill>
                <a:schemeClr val="bg1"/>
              </a:solidFill>
            </a:endParaRPr>
          </a:p>
          <a:p>
            <a:pPr lvl="1"/>
            <a:endParaRPr lang="nl-BE" dirty="0">
              <a:solidFill>
                <a:schemeClr val="bg1"/>
              </a:solidFill>
            </a:endParaRPr>
          </a:p>
          <a:p>
            <a:endParaRPr lang="nl-BE" dirty="0">
              <a:solidFill>
                <a:schemeClr val="bg1"/>
              </a:solidFill>
            </a:endParaRPr>
          </a:p>
          <a:p>
            <a:pPr lvl="1"/>
            <a:endParaRPr lang="nl-BE" dirty="0">
              <a:solidFill>
                <a:schemeClr val="bg1"/>
              </a:solidFill>
            </a:endParaRPr>
          </a:p>
        </p:txBody>
      </p:sp>
      <p:cxnSp>
        <p:nvCxnSpPr>
          <p:cNvPr id="6" name="Curved Connector 5">
            <a:extLst>
              <a:ext uri="{FF2B5EF4-FFF2-40B4-BE49-F238E27FC236}">
                <a16:creationId xmlns:a16="http://schemas.microsoft.com/office/drawing/2014/main" id="{E7201B6D-B2B3-794A-940A-F30F21E8D0B1}"/>
              </a:ext>
            </a:extLst>
          </p:cNvPr>
          <p:cNvCxnSpPr>
            <a:cxnSpLocks/>
          </p:cNvCxnSpPr>
          <p:nvPr/>
        </p:nvCxnSpPr>
        <p:spPr>
          <a:xfrm flipV="1">
            <a:off x="4829836" y="1163273"/>
            <a:ext cx="4000098" cy="1475973"/>
          </a:xfrm>
          <a:prstGeom prst="curvedConnector3">
            <a:avLst>
              <a:gd name="adj1" fmla="val 58849"/>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urved Connector 9">
            <a:extLst>
              <a:ext uri="{FF2B5EF4-FFF2-40B4-BE49-F238E27FC236}">
                <a16:creationId xmlns:a16="http://schemas.microsoft.com/office/drawing/2014/main" id="{E1C66EEA-7589-F04A-A491-51F4CABB5C87}"/>
              </a:ext>
            </a:extLst>
          </p:cNvPr>
          <p:cNvCxnSpPr>
            <a:cxnSpLocks/>
          </p:cNvCxnSpPr>
          <p:nvPr/>
        </p:nvCxnSpPr>
        <p:spPr>
          <a:xfrm flipV="1">
            <a:off x="5692877" y="2465216"/>
            <a:ext cx="1932102" cy="885346"/>
          </a:xfrm>
          <a:prstGeom prst="curvedConnector3">
            <a:avLst>
              <a:gd name="adj1" fmla="val 50000"/>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urved Connector 19">
            <a:extLst>
              <a:ext uri="{FF2B5EF4-FFF2-40B4-BE49-F238E27FC236}">
                <a16:creationId xmlns:a16="http://schemas.microsoft.com/office/drawing/2014/main" id="{2CCD1C0B-E69A-D142-A54A-42877ABF5E2B}"/>
              </a:ext>
            </a:extLst>
          </p:cNvPr>
          <p:cNvCxnSpPr>
            <a:cxnSpLocks/>
          </p:cNvCxnSpPr>
          <p:nvPr/>
        </p:nvCxnSpPr>
        <p:spPr>
          <a:xfrm flipV="1">
            <a:off x="6355708" y="3495779"/>
            <a:ext cx="2538542" cy="518167"/>
          </a:xfrm>
          <a:prstGeom prst="curvedConnector3">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a:extLst>
              <a:ext uri="{FF2B5EF4-FFF2-40B4-BE49-F238E27FC236}">
                <a16:creationId xmlns:a16="http://schemas.microsoft.com/office/drawing/2014/main" id="{D679C2DD-1F2D-7F44-BB6F-2E42D528EC32}"/>
              </a:ext>
            </a:extLst>
          </p:cNvPr>
          <p:cNvCxnSpPr>
            <a:cxnSpLocks/>
          </p:cNvCxnSpPr>
          <p:nvPr/>
        </p:nvCxnSpPr>
        <p:spPr>
          <a:xfrm>
            <a:off x="4551079" y="5628127"/>
            <a:ext cx="4254677" cy="46289"/>
          </a:xfrm>
          <a:prstGeom prst="curvedConnector3">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1028" name="Picture 4">
            <a:extLst>
              <a:ext uri="{FF2B5EF4-FFF2-40B4-BE49-F238E27FC236}">
                <a16:creationId xmlns:a16="http://schemas.microsoft.com/office/drawing/2014/main" id="{DDEB173C-521F-4F79-A597-274345F9BC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19017" y="4802330"/>
            <a:ext cx="1499395" cy="1447241"/>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descr="Afbeelding met kleding, Menselijk gezicht, persoon, glimlach&#10;&#10;Automatisch gegenereerde beschrijving">
            <a:extLst>
              <a:ext uri="{FF2B5EF4-FFF2-40B4-BE49-F238E27FC236}">
                <a16:creationId xmlns:a16="http://schemas.microsoft.com/office/drawing/2014/main" id="{251BE341-AC9B-28ED-FD5D-FC27E986D141}"/>
              </a:ext>
            </a:extLst>
          </p:cNvPr>
          <p:cNvPicPr>
            <a:picLocks noChangeAspect="1"/>
          </p:cNvPicPr>
          <p:nvPr/>
        </p:nvPicPr>
        <p:blipFill>
          <a:blip r:embed="rId4"/>
          <a:stretch>
            <a:fillRect/>
          </a:stretch>
        </p:blipFill>
        <p:spPr>
          <a:xfrm>
            <a:off x="8950164" y="420713"/>
            <a:ext cx="1640348" cy="1640348"/>
          </a:xfrm>
          <a:prstGeom prst="rect">
            <a:avLst/>
          </a:prstGeom>
        </p:spPr>
      </p:pic>
      <p:pic>
        <p:nvPicPr>
          <p:cNvPr id="9" name="Afbeelding 8" descr="Afbeelding met Menselijk gezicht, persoon, kleding, glimlach&#10;&#10;Automatisch gegenereerde beschrijving">
            <a:extLst>
              <a:ext uri="{FF2B5EF4-FFF2-40B4-BE49-F238E27FC236}">
                <a16:creationId xmlns:a16="http://schemas.microsoft.com/office/drawing/2014/main" id="{CA77FE61-A999-F420-55ED-10BAB99A1227}"/>
              </a:ext>
            </a:extLst>
          </p:cNvPr>
          <p:cNvPicPr>
            <a:picLocks noChangeAspect="1"/>
          </p:cNvPicPr>
          <p:nvPr/>
        </p:nvPicPr>
        <p:blipFill>
          <a:blip r:embed="rId5"/>
          <a:stretch>
            <a:fillRect/>
          </a:stretch>
        </p:blipFill>
        <p:spPr>
          <a:xfrm>
            <a:off x="7823240" y="1550693"/>
            <a:ext cx="1651602" cy="1651602"/>
          </a:xfrm>
          <a:prstGeom prst="rect">
            <a:avLst/>
          </a:prstGeom>
        </p:spPr>
      </p:pic>
      <p:pic>
        <p:nvPicPr>
          <p:cNvPr id="13" name="Afbeelding 12" descr="Afbeelding met Menselijk gezicht, persoon, kleding, buitenshuis&#10;&#10;Automatisch gegenereerde beschrijving">
            <a:extLst>
              <a:ext uri="{FF2B5EF4-FFF2-40B4-BE49-F238E27FC236}">
                <a16:creationId xmlns:a16="http://schemas.microsoft.com/office/drawing/2014/main" id="{6CF40475-D53E-BC8C-778D-BD98769BC77C}"/>
              </a:ext>
            </a:extLst>
          </p:cNvPr>
          <p:cNvPicPr>
            <a:picLocks noChangeAspect="1"/>
          </p:cNvPicPr>
          <p:nvPr/>
        </p:nvPicPr>
        <p:blipFill>
          <a:blip r:embed="rId6"/>
          <a:stretch>
            <a:fillRect/>
          </a:stretch>
        </p:blipFill>
        <p:spPr>
          <a:xfrm>
            <a:off x="8022188" y="3700396"/>
            <a:ext cx="1615493" cy="1615493"/>
          </a:xfrm>
          <a:prstGeom prst="rect">
            <a:avLst/>
          </a:prstGeom>
        </p:spPr>
      </p:pic>
      <p:pic>
        <p:nvPicPr>
          <p:cNvPr id="15" name="Afbeelding 14" descr="Afbeelding met persoon, Menselijk gezicht, kleding, person&#10;&#10;Automatisch gegenereerde beschrijving">
            <a:extLst>
              <a:ext uri="{FF2B5EF4-FFF2-40B4-BE49-F238E27FC236}">
                <a16:creationId xmlns:a16="http://schemas.microsoft.com/office/drawing/2014/main" id="{8D6A1B3D-4B35-4C3A-AA01-B2A64CAEF5BA}"/>
              </a:ext>
            </a:extLst>
          </p:cNvPr>
          <p:cNvPicPr>
            <a:picLocks noChangeAspect="1"/>
          </p:cNvPicPr>
          <p:nvPr/>
        </p:nvPicPr>
        <p:blipFill>
          <a:blip r:embed="rId7"/>
          <a:stretch>
            <a:fillRect/>
          </a:stretch>
        </p:blipFill>
        <p:spPr>
          <a:xfrm>
            <a:off x="9027121" y="2668484"/>
            <a:ext cx="1529614" cy="1529614"/>
          </a:xfrm>
          <a:prstGeom prst="rect">
            <a:avLst/>
          </a:prstGeom>
        </p:spPr>
      </p:pic>
      <p:cxnSp>
        <p:nvCxnSpPr>
          <p:cNvPr id="17" name="Curved Connector 19">
            <a:extLst>
              <a:ext uri="{FF2B5EF4-FFF2-40B4-BE49-F238E27FC236}">
                <a16:creationId xmlns:a16="http://schemas.microsoft.com/office/drawing/2014/main" id="{1ABE6021-1DB3-652F-3DC9-FFD97D917B9E}"/>
              </a:ext>
            </a:extLst>
          </p:cNvPr>
          <p:cNvCxnSpPr>
            <a:cxnSpLocks/>
          </p:cNvCxnSpPr>
          <p:nvPr/>
        </p:nvCxnSpPr>
        <p:spPr>
          <a:xfrm flipV="1">
            <a:off x="4423606" y="4387521"/>
            <a:ext cx="3598582" cy="495695"/>
          </a:xfrm>
          <a:prstGeom prst="curvedConnector3">
            <a:avLst>
              <a:gd name="adj1" fmla="val 50000"/>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79866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195C9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EF99F2-3BB1-C045-BBB1-C31E1755B7DD}"/>
              </a:ext>
            </a:extLst>
          </p:cNvPr>
          <p:cNvSpPr>
            <a:spLocks noGrp="1"/>
          </p:cNvSpPr>
          <p:nvPr>
            <p:ph type="title"/>
          </p:nvPr>
        </p:nvSpPr>
        <p:spPr/>
        <p:txBody>
          <a:bodyPr/>
          <a:lstStyle/>
          <a:p>
            <a:r>
              <a:rPr lang="nl-BE" dirty="0">
                <a:solidFill>
                  <a:schemeClr val="bg1"/>
                </a:solidFill>
              </a:rPr>
              <a:t>(A)EL-team</a:t>
            </a:r>
          </a:p>
        </p:txBody>
      </p:sp>
      <p:sp>
        <p:nvSpPr>
          <p:cNvPr id="3" name="Tijdelijke aanduiding voor inhoud 2">
            <a:extLst>
              <a:ext uri="{FF2B5EF4-FFF2-40B4-BE49-F238E27FC236}">
                <a16:creationId xmlns:a16="http://schemas.microsoft.com/office/drawing/2014/main" id="{E2CE3E4F-7A8B-B64C-9DF0-6F693F74DC33}"/>
              </a:ext>
            </a:extLst>
          </p:cNvPr>
          <p:cNvSpPr>
            <a:spLocks noGrp="1"/>
          </p:cNvSpPr>
          <p:nvPr>
            <p:ph idx="1"/>
          </p:nvPr>
        </p:nvSpPr>
        <p:spPr/>
        <p:txBody>
          <a:bodyPr>
            <a:normAutofit/>
          </a:bodyPr>
          <a:lstStyle/>
          <a:p>
            <a:r>
              <a:rPr lang="nl-BE" dirty="0">
                <a:solidFill>
                  <a:schemeClr val="bg1"/>
                </a:solidFill>
              </a:rPr>
              <a:t>Organisatorische vragen = eenheidsleiders (EL)</a:t>
            </a:r>
          </a:p>
          <a:p>
            <a:pPr lvl="1"/>
            <a:r>
              <a:rPr lang="nl-BE" dirty="0">
                <a:solidFill>
                  <a:schemeClr val="bg1"/>
                </a:solidFill>
              </a:rPr>
              <a:t>Weloverwogen </a:t>
            </a:r>
            <a:r>
              <a:rPr lang="nl-BE" dirty="0" err="1">
                <a:solidFill>
                  <a:schemeClr val="bg1"/>
                </a:solidFill>
              </a:rPr>
              <a:t>Thar</a:t>
            </a:r>
            <a:endParaRPr lang="nl-BE" dirty="0">
              <a:solidFill>
                <a:schemeClr val="bg1"/>
              </a:solidFill>
            </a:endParaRPr>
          </a:p>
          <a:p>
            <a:pPr lvl="1"/>
            <a:r>
              <a:rPr lang="nl-BE" dirty="0">
                <a:solidFill>
                  <a:schemeClr val="bg1"/>
                </a:solidFill>
              </a:rPr>
              <a:t>Schrandere Newfoundlander</a:t>
            </a:r>
          </a:p>
          <a:p>
            <a:pPr marL="0" indent="0">
              <a:buNone/>
            </a:pPr>
            <a:endParaRPr lang="nl-BE" dirty="0">
              <a:solidFill>
                <a:schemeClr val="bg1"/>
              </a:solidFill>
            </a:endParaRPr>
          </a:p>
          <a:p>
            <a:pPr marL="0" indent="0">
              <a:buNone/>
            </a:pPr>
            <a:r>
              <a:rPr lang="nl-BE" dirty="0">
                <a:solidFill>
                  <a:schemeClr val="bg1"/>
                </a:solidFill>
              </a:rPr>
              <a:t>Ondersteuning van de EL </a:t>
            </a:r>
            <a:r>
              <a:rPr lang="nl-BE" dirty="0">
                <a:solidFill>
                  <a:schemeClr val="bg1"/>
                </a:solidFill>
                <a:sym typeface="Wingdings" panose="05000000000000000000" pitchFamily="2" charset="2"/>
              </a:rPr>
              <a:t> 3 </a:t>
            </a:r>
            <a:r>
              <a:rPr lang="nl-BE" dirty="0" err="1">
                <a:solidFill>
                  <a:schemeClr val="bg1"/>
                </a:solidFill>
                <a:sym typeface="Wingdings" panose="05000000000000000000" pitchFamily="2" charset="2"/>
              </a:rPr>
              <a:t>AEL’s</a:t>
            </a:r>
            <a:endParaRPr lang="nl-BE" dirty="0">
              <a:solidFill>
                <a:schemeClr val="bg1"/>
              </a:solidFill>
              <a:sym typeface="Wingdings" panose="05000000000000000000" pitchFamily="2" charset="2"/>
            </a:endParaRPr>
          </a:p>
          <a:p>
            <a:pPr lvl="1"/>
            <a:r>
              <a:rPr lang="nl-BE" dirty="0">
                <a:solidFill>
                  <a:schemeClr val="bg1"/>
                </a:solidFill>
              </a:rPr>
              <a:t>Luidruchtige Lori</a:t>
            </a:r>
          </a:p>
          <a:p>
            <a:pPr lvl="1"/>
            <a:r>
              <a:rPr lang="nl-BE" dirty="0">
                <a:solidFill>
                  <a:schemeClr val="bg1"/>
                </a:solidFill>
              </a:rPr>
              <a:t>Goedhartig Zeepaardje</a:t>
            </a:r>
          </a:p>
          <a:p>
            <a:pPr lvl="1"/>
            <a:r>
              <a:rPr lang="nl-BE" dirty="0">
                <a:solidFill>
                  <a:schemeClr val="bg1"/>
                </a:solidFill>
              </a:rPr>
              <a:t>Snuggere </a:t>
            </a:r>
            <a:r>
              <a:rPr lang="nl-BE" dirty="0" err="1">
                <a:solidFill>
                  <a:schemeClr val="bg1"/>
                </a:solidFill>
              </a:rPr>
              <a:t>Hathi</a:t>
            </a:r>
            <a:endParaRPr lang="nl-BE" dirty="0">
              <a:solidFill>
                <a:schemeClr val="bg1"/>
              </a:solidFill>
            </a:endParaRPr>
          </a:p>
          <a:p>
            <a:pPr marL="0" indent="0">
              <a:buNone/>
            </a:pPr>
            <a:r>
              <a:rPr lang="nl-BE" dirty="0">
                <a:solidFill>
                  <a:schemeClr val="bg1"/>
                </a:solidFill>
              </a:rPr>
              <a:t>Contactgegevens op de site</a:t>
            </a:r>
          </a:p>
          <a:p>
            <a:pPr marL="0" indent="0">
              <a:buNone/>
            </a:pPr>
            <a:endParaRPr lang="nl-BE" dirty="0">
              <a:solidFill>
                <a:schemeClr val="bg1"/>
              </a:solidFill>
            </a:endParaRPr>
          </a:p>
          <a:p>
            <a:endParaRPr lang="nl-BE" dirty="0">
              <a:solidFill>
                <a:schemeClr val="bg1"/>
              </a:solidFill>
            </a:endParaRPr>
          </a:p>
          <a:p>
            <a:endParaRPr lang="nl-BE" dirty="0">
              <a:solidFill>
                <a:schemeClr val="bg1"/>
              </a:solidFill>
            </a:endParaRPr>
          </a:p>
          <a:p>
            <a:endParaRPr lang="nl-BE" dirty="0">
              <a:solidFill>
                <a:schemeClr val="bg1"/>
              </a:solidFill>
            </a:endParaRPr>
          </a:p>
          <a:p>
            <a:endParaRPr lang="nl-BE" dirty="0">
              <a:solidFill>
                <a:schemeClr val="bg1"/>
              </a:solidFill>
            </a:endParaRPr>
          </a:p>
        </p:txBody>
      </p:sp>
      <p:pic>
        <p:nvPicPr>
          <p:cNvPr id="4" name="Afbeelding 3">
            <a:extLst>
              <a:ext uri="{FF2B5EF4-FFF2-40B4-BE49-F238E27FC236}">
                <a16:creationId xmlns:a16="http://schemas.microsoft.com/office/drawing/2014/main" id="{B5B89EAD-B51E-3040-B59B-71884826DA9B}"/>
              </a:ext>
            </a:extLst>
          </p:cNvPr>
          <p:cNvPicPr>
            <a:picLocks noChangeAspect="1"/>
          </p:cNvPicPr>
          <p:nvPr/>
        </p:nvPicPr>
        <p:blipFill>
          <a:blip r:embed="rId2"/>
          <a:stretch>
            <a:fillRect/>
          </a:stretch>
        </p:blipFill>
        <p:spPr>
          <a:xfrm>
            <a:off x="10259761" y="4938909"/>
            <a:ext cx="1932239" cy="1861976"/>
          </a:xfrm>
          <a:prstGeom prst="rect">
            <a:avLst/>
          </a:prstGeom>
        </p:spPr>
      </p:pic>
      <p:pic>
        <p:nvPicPr>
          <p:cNvPr id="8196" name="Picture 4">
            <a:extLst>
              <a:ext uri="{FF2B5EF4-FFF2-40B4-BE49-F238E27FC236}">
                <a16:creationId xmlns:a16="http://schemas.microsoft.com/office/drawing/2014/main" id="{C7CD4244-22DD-4BED-B6BF-24C7C99BDF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06053" y="17292"/>
            <a:ext cx="1724876" cy="1724876"/>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6" descr="Afbeelding met glimlach, Menselijk gezicht, persoon, kleding&#10;&#10;Automatisch gegenereerde beschrijving">
            <a:extLst>
              <a:ext uri="{FF2B5EF4-FFF2-40B4-BE49-F238E27FC236}">
                <a16:creationId xmlns:a16="http://schemas.microsoft.com/office/drawing/2014/main" id="{6773B843-7FAD-E5FD-D87C-EB32BB1D549A}"/>
              </a:ext>
            </a:extLst>
          </p:cNvPr>
          <p:cNvPicPr>
            <a:picLocks noChangeAspect="1"/>
          </p:cNvPicPr>
          <p:nvPr/>
        </p:nvPicPr>
        <p:blipFill>
          <a:blip r:embed="rId4"/>
          <a:stretch>
            <a:fillRect/>
          </a:stretch>
        </p:blipFill>
        <p:spPr>
          <a:xfrm>
            <a:off x="8313851" y="2871731"/>
            <a:ext cx="1724876" cy="1724876"/>
          </a:xfrm>
          <a:prstGeom prst="rect">
            <a:avLst/>
          </a:prstGeom>
        </p:spPr>
      </p:pic>
      <p:pic>
        <p:nvPicPr>
          <p:cNvPr id="10" name="Afbeelding 9" descr="Afbeelding met Menselijk gezicht, kleding, persoon, bril&#10;&#10;Automatisch gegenereerde beschrijving">
            <a:extLst>
              <a:ext uri="{FF2B5EF4-FFF2-40B4-BE49-F238E27FC236}">
                <a16:creationId xmlns:a16="http://schemas.microsoft.com/office/drawing/2014/main" id="{27A705E2-16FB-EC43-5F74-FB21898F4DBE}"/>
              </a:ext>
            </a:extLst>
          </p:cNvPr>
          <p:cNvPicPr>
            <a:picLocks noChangeAspect="1"/>
          </p:cNvPicPr>
          <p:nvPr/>
        </p:nvPicPr>
        <p:blipFill>
          <a:blip r:embed="rId5"/>
          <a:stretch>
            <a:fillRect/>
          </a:stretch>
        </p:blipFill>
        <p:spPr>
          <a:xfrm>
            <a:off x="5838903" y="5015367"/>
            <a:ext cx="1872399" cy="1872399"/>
          </a:xfrm>
          <a:prstGeom prst="rect">
            <a:avLst/>
          </a:prstGeom>
        </p:spPr>
      </p:pic>
      <p:pic>
        <p:nvPicPr>
          <p:cNvPr id="12" name="Afbeelding 11" descr="Afbeelding met Menselijk gezicht, persoon, kleding, glimlach&#10;&#10;Automatisch gegenereerde beschrijving">
            <a:extLst>
              <a:ext uri="{FF2B5EF4-FFF2-40B4-BE49-F238E27FC236}">
                <a16:creationId xmlns:a16="http://schemas.microsoft.com/office/drawing/2014/main" id="{123151EF-972F-F4A1-EFD0-F0BF7896DA1E}"/>
              </a:ext>
            </a:extLst>
          </p:cNvPr>
          <p:cNvPicPr>
            <a:picLocks noChangeAspect="1"/>
          </p:cNvPicPr>
          <p:nvPr/>
        </p:nvPicPr>
        <p:blipFill>
          <a:blip r:embed="rId6"/>
          <a:stretch>
            <a:fillRect/>
          </a:stretch>
        </p:blipFill>
        <p:spPr>
          <a:xfrm>
            <a:off x="7115706" y="4001294"/>
            <a:ext cx="1724876" cy="1724876"/>
          </a:xfrm>
          <a:prstGeom prst="rect">
            <a:avLst/>
          </a:prstGeom>
        </p:spPr>
      </p:pic>
      <p:pic>
        <p:nvPicPr>
          <p:cNvPr id="14" name="Afbeelding 13" descr="Afbeelding met persoon, Menselijk gezicht, kleding, person&#10;&#10;Automatisch gegenereerde beschrijving">
            <a:extLst>
              <a:ext uri="{FF2B5EF4-FFF2-40B4-BE49-F238E27FC236}">
                <a16:creationId xmlns:a16="http://schemas.microsoft.com/office/drawing/2014/main" id="{9821FDB4-352D-2AC3-1350-E4F110501277}"/>
              </a:ext>
            </a:extLst>
          </p:cNvPr>
          <p:cNvPicPr>
            <a:picLocks noChangeAspect="1"/>
          </p:cNvPicPr>
          <p:nvPr/>
        </p:nvPicPr>
        <p:blipFill>
          <a:blip r:embed="rId7"/>
          <a:stretch>
            <a:fillRect/>
          </a:stretch>
        </p:blipFill>
        <p:spPr>
          <a:xfrm>
            <a:off x="7978144" y="1168769"/>
            <a:ext cx="1724876" cy="1724876"/>
          </a:xfrm>
          <a:prstGeom prst="rect">
            <a:avLst/>
          </a:prstGeom>
        </p:spPr>
      </p:pic>
    </p:spTree>
    <p:extLst>
      <p:ext uri="{BB962C8B-B14F-4D97-AF65-F5344CB8AC3E}">
        <p14:creationId xmlns:p14="http://schemas.microsoft.com/office/powerpoint/2010/main" val="2111846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195C9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71C512-AD7A-5445-B78D-6E4EEA8EE5AF}"/>
              </a:ext>
            </a:extLst>
          </p:cNvPr>
          <p:cNvSpPr>
            <a:spLocks noGrp="1"/>
          </p:cNvSpPr>
          <p:nvPr>
            <p:ph type="title"/>
          </p:nvPr>
        </p:nvSpPr>
        <p:spPr/>
        <p:txBody>
          <a:bodyPr>
            <a:normAutofit/>
          </a:bodyPr>
          <a:lstStyle/>
          <a:p>
            <a:r>
              <a:rPr lang="nl-BE" sz="6000" dirty="0">
                <a:solidFill>
                  <a:schemeClr val="bg1"/>
                </a:solidFill>
              </a:rPr>
              <a:t>ONDERSTEUNING VOOR OUDERS </a:t>
            </a:r>
          </a:p>
        </p:txBody>
      </p:sp>
      <p:sp>
        <p:nvSpPr>
          <p:cNvPr id="4" name="Tijdelijke aanduiding voor inhoud 3">
            <a:extLst>
              <a:ext uri="{FF2B5EF4-FFF2-40B4-BE49-F238E27FC236}">
                <a16:creationId xmlns:a16="http://schemas.microsoft.com/office/drawing/2014/main" id="{0A96F52F-F1D8-CD41-9BF6-A4A6AF71BF70}"/>
              </a:ext>
            </a:extLst>
          </p:cNvPr>
          <p:cNvSpPr>
            <a:spLocks noGrp="1"/>
          </p:cNvSpPr>
          <p:nvPr>
            <p:ph idx="1"/>
          </p:nvPr>
        </p:nvSpPr>
        <p:spPr/>
        <p:txBody>
          <a:bodyPr/>
          <a:lstStyle/>
          <a:p>
            <a:pPr marL="0" indent="0">
              <a:buNone/>
            </a:pPr>
            <a:endParaRPr lang="nl-BE" dirty="0"/>
          </a:p>
        </p:txBody>
      </p:sp>
    </p:spTree>
    <p:extLst>
      <p:ext uri="{BB962C8B-B14F-4D97-AF65-F5344CB8AC3E}">
        <p14:creationId xmlns:p14="http://schemas.microsoft.com/office/powerpoint/2010/main" val="37842543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195C9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89BD9F-E85A-D041-8DC0-088D1AA265EA}"/>
              </a:ext>
            </a:extLst>
          </p:cNvPr>
          <p:cNvSpPr>
            <a:spLocks noGrp="1"/>
          </p:cNvSpPr>
          <p:nvPr>
            <p:ph type="title"/>
          </p:nvPr>
        </p:nvSpPr>
        <p:spPr/>
        <p:txBody>
          <a:bodyPr/>
          <a:lstStyle/>
          <a:p>
            <a:r>
              <a:rPr lang="nl-BE" dirty="0">
                <a:solidFill>
                  <a:schemeClr val="bg1"/>
                </a:solidFill>
              </a:rPr>
              <a:t>Ondersteuning voor ouders </a:t>
            </a:r>
          </a:p>
        </p:txBody>
      </p:sp>
      <p:sp>
        <p:nvSpPr>
          <p:cNvPr id="3" name="Tijdelijke aanduiding voor inhoud 2">
            <a:extLst>
              <a:ext uri="{FF2B5EF4-FFF2-40B4-BE49-F238E27FC236}">
                <a16:creationId xmlns:a16="http://schemas.microsoft.com/office/drawing/2014/main" id="{10412207-1B1E-2F43-8837-0D661BC2315A}"/>
              </a:ext>
            </a:extLst>
          </p:cNvPr>
          <p:cNvSpPr>
            <a:spLocks noGrp="1"/>
          </p:cNvSpPr>
          <p:nvPr>
            <p:ph idx="1"/>
          </p:nvPr>
        </p:nvSpPr>
        <p:spPr/>
        <p:txBody>
          <a:bodyPr>
            <a:normAutofit fontScale="77500" lnSpcReduction="20000"/>
          </a:bodyPr>
          <a:lstStyle/>
          <a:p>
            <a:r>
              <a:rPr lang="nl-BE" dirty="0">
                <a:solidFill>
                  <a:schemeClr val="bg1"/>
                </a:solidFill>
              </a:rPr>
              <a:t>Kostprijs scoutsjaar = €60</a:t>
            </a:r>
          </a:p>
          <a:p>
            <a:pPr lvl="1"/>
            <a:r>
              <a:rPr lang="nl-BE" dirty="0">
                <a:solidFill>
                  <a:schemeClr val="bg1"/>
                </a:solidFill>
              </a:rPr>
              <a:t>Gemotiveerde en gevormde leiding </a:t>
            </a:r>
          </a:p>
          <a:p>
            <a:pPr lvl="1"/>
            <a:r>
              <a:rPr lang="nl-BE" dirty="0">
                <a:solidFill>
                  <a:schemeClr val="bg1"/>
                </a:solidFill>
              </a:rPr>
              <a:t>Vieruurtje</a:t>
            </a:r>
          </a:p>
          <a:p>
            <a:pPr lvl="1"/>
            <a:r>
              <a:rPr lang="nl-BE" dirty="0">
                <a:solidFill>
                  <a:schemeClr val="bg1"/>
                </a:solidFill>
              </a:rPr>
              <a:t>Materiaal spel en crea</a:t>
            </a:r>
          </a:p>
          <a:p>
            <a:pPr lvl="1"/>
            <a:r>
              <a:rPr lang="nl-BE" dirty="0">
                <a:solidFill>
                  <a:schemeClr val="bg1"/>
                </a:solidFill>
              </a:rPr>
              <a:t>Opm.: speciale activiteiten = extra bijdrage </a:t>
            </a:r>
          </a:p>
          <a:p>
            <a:r>
              <a:rPr lang="nl-BE" dirty="0">
                <a:solidFill>
                  <a:schemeClr val="bg1"/>
                </a:solidFill>
              </a:rPr>
              <a:t>Kostprijs 3 kampen = +/- €250 in totaal</a:t>
            </a:r>
          </a:p>
          <a:p>
            <a:pPr lvl="1"/>
            <a:r>
              <a:rPr lang="nl-BE" dirty="0">
                <a:solidFill>
                  <a:schemeClr val="bg1"/>
                </a:solidFill>
              </a:rPr>
              <a:t>+ kampeermateriaal</a:t>
            </a:r>
          </a:p>
          <a:p>
            <a:r>
              <a:rPr lang="nl-BE" dirty="0">
                <a:solidFill>
                  <a:schemeClr val="bg1"/>
                </a:solidFill>
              </a:rPr>
              <a:t>Kostprijs uniform = min. € 50</a:t>
            </a:r>
          </a:p>
          <a:p>
            <a:endParaRPr lang="nl-BE" dirty="0">
              <a:solidFill>
                <a:schemeClr val="bg1"/>
              </a:solidFill>
            </a:endParaRPr>
          </a:p>
          <a:p>
            <a:r>
              <a:rPr lang="nl-BE" dirty="0">
                <a:solidFill>
                  <a:schemeClr val="bg1"/>
                </a:solidFill>
              </a:rPr>
              <a:t>Terugbetaling mutualiteit: papieren ingevuld (naam, adres, …) afgeven aan leiding</a:t>
            </a:r>
          </a:p>
          <a:p>
            <a:r>
              <a:rPr lang="nl-BE" dirty="0">
                <a:solidFill>
                  <a:schemeClr val="bg1"/>
                </a:solidFill>
              </a:rPr>
              <a:t>Mogelijkheid tot extra tegemoetkomingen via FOS (SOM FONDS) én Gemeente Zwalm</a:t>
            </a:r>
          </a:p>
          <a:p>
            <a:pPr lvl="1"/>
            <a:r>
              <a:rPr lang="nl-BE" dirty="0">
                <a:solidFill>
                  <a:schemeClr val="bg1"/>
                </a:solidFill>
              </a:rPr>
              <a:t>Melden aan leiding (TL of EL)</a:t>
            </a:r>
          </a:p>
          <a:p>
            <a:pPr lvl="1"/>
            <a:r>
              <a:rPr lang="nl-BE" dirty="0">
                <a:solidFill>
                  <a:schemeClr val="bg1"/>
                </a:solidFill>
              </a:rPr>
              <a:t>Absolute discretie wordt verzekerd!</a:t>
            </a:r>
          </a:p>
        </p:txBody>
      </p:sp>
      <p:pic>
        <p:nvPicPr>
          <p:cNvPr id="4" name="Afbeelding 3">
            <a:extLst>
              <a:ext uri="{FF2B5EF4-FFF2-40B4-BE49-F238E27FC236}">
                <a16:creationId xmlns:a16="http://schemas.microsoft.com/office/drawing/2014/main" id="{B839BF38-BEEE-DE41-A4D1-087973524DB2}"/>
              </a:ext>
            </a:extLst>
          </p:cNvPr>
          <p:cNvPicPr>
            <a:picLocks noChangeAspect="1"/>
          </p:cNvPicPr>
          <p:nvPr/>
        </p:nvPicPr>
        <p:blipFill>
          <a:blip r:embed="rId2"/>
          <a:stretch>
            <a:fillRect/>
          </a:stretch>
        </p:blipFill>
        <p:spPr>
          <a:xfrm>
            <a:off x="10693400" y="5356779"/>
            <a:ext cx="1498600" cy="1444106"/>
          </a:xfrm>
          <a:prstGeom prst="rect">
            <a:avLst/>
          </a:prstGeom>
        </p:spPr>
      </p:pic>
    </p:spTree>
    <p:extLst>
      <p:ext uri="{BB962C8B-B14F-4D97-AF65-F5344CB8AC3E}">
        <p14:creationId xmlns:p14="http://schemas.microsoft.com/office/powerpoint/2010/main" val="31534838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195C9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006993-29C6-1F46-B6F1-A57A70A80A94}"/>
              </a:ext>
            </a:extLst>
          </p:cNvPr>
          <p:cNvSpPr>
            <a:spLocks noGrp="1"/>
          </p:cNvSpPr>
          <p:nvPr>
            <p:ph type="title"/>
          </p:nvPr>
        </p:nvSpPr>
        <p:spPr/>
        <p:txBody>
          <a:bodyPr/>
          <a:lstStyle/>
          <a:p>
            <a:r>
              <a:rPr lang="nl-BE" dirty="0">
                <a:solidFill>
                  <a:schemeClr val="bg1"/>
                </a:solidFill>
              </a:rPr>
              <a:t>Ondersteuning voor ouders</a:t>
            </a:r>
          </a:p>
        </p:txBody>
      </p:sp>
      <p:sp>
        <p:nvSpPr>
          <p:cNvPr id="3" name="Tijdelijke aanduiding voor inhoud 2">
            <a:extLst>
              <a:ext uri="{FF2B5EF4-FFF2-40B4-BE49-F238E27FC236}">
                <a16:creationId xmlns:a16="http://schemas.microsoft.com/office/drawing/2014/main" id="{48B9539A-B433-E942-8556-7C2283DF6535}"/>
              </a:ext>
            </a:extLst>
          </p:cNvPr>
          <p:cNvSpPr>
            <a:spLocks noGrp="1"/>
          </p:cNvSpPr>
          <p:nvPr>
            <p:ph idx="1"/>
          </p:nvPr>
        </p:nvSpPr>
        <p:spPr/>
        <p:txBody>
          <a:bodyPr>
            <a:normAutofit/>
          </a:bodyPr>
          <a:lstStyle/>
          <a:p>
            <a:r>
              <a:rPr lang="nl-BE" dirty="0">
                <a:solidFill>
                  <a:schemeClr val="bg1"/>
                </a:solidFill>
              </a:rPr>
              <a:t>Wat mag u verwachten van leiding? </a:t>
            </a:r>
          </a:p>
          <a:p>
            <a:pPr lvl="1"/>
            <a:r>
              <a:rPr lang="nl-BE" dirty="0">
                <a:solidFill>
                  <a:schemeClr val="bg1"/>
                </a:solidFill>
              </a:rPr>
              <a:t>Verantwoorde en doordachte begeleiding</a:t>
            </a:r>
          </a:p>
          <a:p>
            <a:pPr lvl="1"/>
            <a:r>
              <a:rPr lang="nl-BE" dirty="0">
                <a:solidFill>
                  <a:schemeClr val="bg1"/>
                </a:solidFill>
              </a:rPr>
              <a:t>Wekelijkse inzet – super leuke activiteiten op maat van de tak van uw kind </a:t>
            </a:r>
          </a:p>
          <a:p>
            <a:pPr lvl="1"/>
            <a:r>
              <a:rPr lang="nl-BE" dirty="0">
                <a:solidFill>
                  <a:schemeClr val="bg1"/>
                </a:solidFill>
              </a:rPr>
              <a:t>Toegankelijkheid voor uw vragen</a:t>
            </a:r>
          </a:p>
          <a:p>
            <a:pPr lvl="1"/>
            <a:endParaRPr lang="nl-BE" dirty="0">
              <a:solidFill>
                <a:schemeClr val="bg1"/>
              </a:solidFill>
            </a:endParaRPr>
          </a:p>
          <a:p>
            <a:r>
              <a:rPr lang="nl-BE" dirty="0">
                <a:solidFill>
                  <a:schemeClr val="bg1"/>
                </a:solidFill>
              </a:rPr>
              <a:t>Wat verwachten wij van u? </a:t>
            </a:r>
          </a:p>
          <a:p>
            <a:pPr lvl="1"/>
            <a:r>
              <a:rPr lang="nl-BE" dirty="0">
                <a:solidFill>
                  <a:schemeClr val="bg1"/>
                </a:solidFill>
              </a:rPr>
              <a:t>Open communicatie over:</a:t>
            </a:r>
          </a:p>
          <a:p>
            <a:pPr lvl="2"/>
            <a:r>
              <a:rPr lang="nl-BE" dirty="0">
                <a:solidFill>
                  <a:schemeClr val="bg1"/>
                </a:solidFill>
              </a:rPr>
              <a:t>Uw kind (problematieken/aandoeningen/…) </a:t>
            </a:r>
          </a:p>
          <a:p>
            <a:pPr lvl="2"/>
            <a:r>
              <a:rPr lang="nl-BE" dirty="0">
                <a:solidFill>
                  <a:schemeClr val="bg1"/>
                </a:solidFill>
              </a:rPr>
              <a:t>Uw bezorgdheden </a:t>
            </a:r>
          </a:p>
          <a:p>
            <a:pPr lvl="1"/>
            <a:r>
              <a:rPr lang="nl-BE" dirty="0">
                <a:solidFill>
                  <a:schemeClr val="bg1"/>
                </a:solidFill>
              </a:rPr>
              <a:t>Voldoende vrijheid om onze scoutswerking in te richten volgens onze principes</a:t>
            </a:r>
          </a:p>
        </p:txBody>
      </p:sp>
      <p:pic>
        <p:nvPicPr>
          <p:cNvPr id="4" name="Afbeelding 3">
            <a:extLst>
              <a:ext uri="{FF2B5EF4-FFF2-40B4-BE49-F238E27FC236}">
                <a16:creationId xmlns:a16="http://schemas.microsoft.com/office/drawing/2014/main" id="{2F37193C-DEA5-FD4C-B033-19AA7D2C09AC}"/>
              </a:ext>
            </a:extLst>
          </p:cNvPr>
          <p:cNvPicPr>
            <a:picLocks noChangeAspect="1"/>
          </p:cNvPicPr>
          <p:nvPr/>
        </p:nvPicPr>
        <p:blipFill>
          <a:blip r:embed="rId2"/>
          <a:stretch>
            <a:fillRect/>
          </a:stretch>
        </p:blipFill>
        <p:spPr>
          <a:xfrm>
            <a:off x="10814733" y="5473699"/>
            <a:ext cx="1377267" cy="1327185"/>
          </a:xfrm>
          <a:prstGeom prst="rect">
            <a:avLst/>
          </a:prstGeom>
        </p:spPr>
      </p:pic>
    </p:spTree>
    <p:extLst>
      <p:ext uri="{BB962C8B-B14F-4D97-AF65-F5344CB8AC3E}">
        <p14:creationId xmlns:p14="http://schemas.microsoft.com/office/powerpoint/2010/main" val="33274276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195C9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100A0A-4D16-F34D-A311-79C5965E9558}"/>
              </a:ext>
            </a:extLst>
          </p:cNvPr>
          <p:cNvSpPr>
            <a:spLocks noGrp="1"/>
          </p:cNvSpPr>
          <p:nvPr>
            <p:ph type="title"/>
          </p:nvPr>
        </p:nvSpPr>
        <p:spPr/>
        <p:txBody>
          <a:bodyPr/>
          <a:lstStyle/>
          <a:p>
            <a:endParaRPr lang="nl-BE">
              <a:solidFill>
                <a:schemeClr val="bg1"/>
              </a:solidFill>
            </a:endParaRPr>
          </a:p>
        </p:txBody>
      </p:sp>
      <p:sp>
        <p:nvSpPr>
          <p:cNvPr id="3" name="Tijdelijke aanduiding voor inhoud 2">
            <a:extLst>
              <a:ext uri="{FF2B5EF4-FFF2-40B4-BE49-F238E27FC236}">
                <a16:creationId xmlns:a16="http://schemas.microsoft.com/office/drawing/2014/main" id="{026F71E4-75DA-6C4F-92B5-0E3493DA176D}"/>
              </a:ext>
            </a:extLst>
          </p:cNvPr>
          <p:cNvSpPr>
            <a:spLocks noGrp="1"/>
          </p:cNvSpPr>
          <p:nvPr>
            <p:ph idx="1"/>
          </p:nvPr>
        </p:nvSpPr>
        <p:spPr/>
        <p:txBody>
          <a:bodyPr/>
          <a:lstStyle/>
          <a:p>
            <a:r>
              <a:rPr lang="nl-BE" dirty="0">
                <a:solidFill>
                  <a:schemeClr val="bg1"/>
                </a:solidFill>
              </a:rPr>
              <a:t>Spreek ons aub aan, we staan altijd open voor bezorgdheden en gaan graag in dialoog met u </a:t>
            </a:r>
          </a:p>
          <a:p>
            <a:pPr lvl="1"/>
            <a:r>
              <a:rPr lang="nl-BE" dirty="0">
                <a:solidFill>
                  <a:schemeClr val="bg1"/>
                </a:solidFill>
              </a:rPr>
              <a:t>Wederzijds respect</a:t>
            </a:r>
          </a:p>
          <a:p>
            <a:pPr lvl="1"/>
            <a:r>
              <a:rPr lang="nl-BE" dirty="0">
                <a:solidFill>
                  <a:schemeClr val="bg1"/>
                </a:solidFill>
              </a:rPr>
              <a:t>We zijn altijd bereikbaar via mail of telefoon, ook buiten de activiteiten</a:t>
            </a:r>
          </a:p>
        </p:txBody>
      </p:sp>
      <p:pic>
        <p:nvPicPr>
          <p:cNvPr id="4" name="Afbeelding 3">
            <a:extLst>
              <a:ext uri="{FF2B5EF4-FFF2-40B4-BE49-F238E27FC236}">
                <a16:creationId xmlns:a16="http://schemas.microsoft.com/office/drawing/2014/main" id="{DE33FCFC-07ED-7C44-849A-5977F29B2895}"/>
              </a:ext>
            </a:extLst>
          </p:cNvPr>
          <p:cNvPicPr>
            <a:picLocks noChangeAspect="1"/>
          </p:cNvPicPr>
          <p:nvPr/>
        </p:nvPicPr>
        <p:blipFill>
          <a:blip r:embed="rId2"/>
          <a:stretch>
            <a:fillRect/>
          </a:stretch>
        </p:blipFill>
        <p:spPr>
          <a:xfrm>
            <a:off x="10259761" y="4938909"/>
            <a:ext cx="1932239" cy="1861976"/>
          </a:xfrm>
          <a:prstGeom prst="rect">
            <a:avLst/>
          </a:prstGeom>
        </p:spPr>
      </p:pic>
    </p:spTree>
    <p:extLst>
      <p:ext uri="{BB962C8B-B14F-4D97-AF65-F5344CB8AC3E}">
        <p14:creationId xmlns:p14="http://schemas.microsoft.com/office/powerpoint/2010/main" val="37515971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195C9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561F47-1CA1-1244-AB76-19D2D221CE12}"/>
              </a:ext>
            </a:extLst>
          </p:cNvPr>
          <p:cNvSpPr>
            <a:spLocks noGrp="1"/>
          </p:cNvSpPr>
          <p:nvPr>
            <p:ph type="title"/>
          </p:nvPr>
        </p:nvSpPr>
        <p:spPr/>
        <p:txBody>
          <a:bodyPr/>
          <a:lstStyle/>
          <a:p>
            <a:r>
              <a:rPr lang="nl-BE" dirty="0">
                <a:solidFill>
                  <a:schemeClr val="bg1"/>
                </a:solidFill>
              </a:rPr>
              <a:t>We want you!</a:t>
            </a:r>
          </a:p>
        </p:txBody>
      </p:sp>
      <p:sp>
        <p:nvSpPr>
          <p:cNvPr id="3" name="Tijdelijke aanduiding voor inhoud 2">
            <a:extLst>
              <a:ext uri="{FF2B5EF4-FFF2-40B4-BE49-F238E27FC236}">
                <a16:creationId xmlns:a16="http://schemas.microsoft.com/office/drawing/2014/main" id="{288A96B5-0CD4-794D-8D94-169D47E0C8D4}"/>
              </a:ext>
            </a:extLst>
          </p:cNvPr>
          <p:cNvSpPr>
            <a:spLocks noGrp="1"/>
          </p:cNvSpPr>
          <p:nvPr>
            <p:ph idx="1"/>
          </p:nvPr>
        </p:nvSpPr>
        <p:spPr/>
        <p:txBody>
          <a:bodyPr/>
          <a:lstStyle/>
          <a:p>
            <a:r>
              <a:rPr lang="nl-BE" dirty="0">
                <a:solidFill>
                  <a:schemeClr val="bg1"/>
                </a:solidFill>
              </a:rPr>
              <a:t>Geniet van onze evenementen</a:t>
            </a:r>
          </a:p>
          <a:p>
            <a:r>
              <a:rPr lang="nl-BE" dirty="0">
                <a:solidFill>
                  <a:schemeClr val="bg1"/>
                </a:solidFill>
              </a:rPr>
              <a:t>Naaiatelier voor dassen!</a:t>
            </a:r>
          </a:p>
          <a:p>
            <a:r>
              <a:rPr lang="nl-BE" dirty="0">
                <a:solidFill>
                  <a:schemeClr val="bg1"/>
                </a:solidFill>
              </a:rPr>
              <a:t>Wafelenbak</a:t>
            </a:r>
          </a:p>
          <a:p>
            <a:r>
              <a:rPr lang="nl-BE" dirty="0">
                <a:solidFill>
                  <a:schemeClr val="bg1"/>
                </a:solidFill>
              </a:rPr>
              <a:t>Taxi mama/papa voor schaatsen en zwemmen</a:t>
            </a:r>
          </a:p>
          <a:p>
            <a:endParaRPr lang="nl-BE" dirty="0">
              <a:solidFill>
                <a:schemeClr val="bg1"/>
              </a:solidFill>
            </a:endParaRPr>
          </a:p>
          <a:p>
            <a:pPr lvl="2"/>
            <a:endParaRPr lang="nl-BE" dirty="0">
              <a:solidFill>
                <a:schemeClr val="bg1"/>
              </a:solidFill>
            </a:endParaRPr>
          </a:p>
          <a:p>
            <a:pPr lvl="1"/>
            <a:endParaRPr lang="nl-BE" dirty="0">
              <a:solidFill>
                <a:schemeClr val="bg1"/>
              </a:solidFill>
            </a:endParaRPr>
          </a:p>
        </p:txBody>
      </p:sp>
      <p:pic>
        <p:nvPicPr>
          <p:cNvPr id="4" name="Afbeelding 3">
            <a:extLst>
              <a:ext uri="{FF2B5EF4-FFF2-40B4-BE49-F238E27FC236}">
                <a16:creationId xmlns:a16="http://schemas.microsoft.com/office/drawing/2014/main" id="{F0B5804C-3CA7-864C-9651-16361C847986}"/>
              </a:ext>
            </a:extLst>
          </p:cNvPr>
          <p:cNvPicPr>
            <a:picLocks noChangeAspect="1"/>
          </p:cNvPicPr>
          <p:nvPr/>
        </p:nvPicPr>
        <p:blipFill>
          <a:blip r:embed="rId2"/>
          <a:stretch>
            <a:fillRect/>
          </a:stretch>
        </p:blipFill>
        <p:spPr>
          <a:xfrm>
            <a:off x="10259761" y="4938909"/>
            <a:ext cx="1932239" cy="1861976"/>
          </a:xfrm>
          <a:prstGeom prst="rect">
            <a:avLst/>
          </a:prstGeom>
        </p:spPr>
      </p:pic>
    </p:spTree>
    <p:extLst>
      <p:ext uri="{BB962C8B-B14F-4D97-AF65-F5344CB8AC3E}">
        <p14:creationId xmlns:p14="http://schemas.microsoft.com/office/powerpoint/2010/main" val="18991839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195C9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56492D-6172-3E47-A459-6FE09229C386}"/>
              </a:ext>
            </a:extLst>
          </p:cNvPr>
          <p:cNvSpPr>
            <a:spLocks noGrp="1"/>
          </p:cNvSpPr>
          <p:nvPr>
            <p:ph type="title"/>
          </p:nvPr>
        </p:nvSpPr>
        <p:spPr>
          <a:solidFill>
            <a:srgbClr val="195C9C"/>
          </a:solidFill>
        </p:spPr>
        <p:txBody>
          <a:bodyPr/>
          <a:lstStyle/>
          <a:p>
            <a:r>
              <a:rPr lang="nl-BE" dirty="0">
                <a:solidFill>
                  <a:schemeClr val="bg1"/>
                </a:solidFill>
              </a:rPr>
              <a:t>Samenvatting </a:t>
            </a:r>
          </a:p>
        </p:txBody>
      </p:sp>
      <p:sp>
        <p:nvSpPr>
          <p:cNvPr id="3" name="Tijdelijke aanduiding voor inhoud 2">
            <a:extLst>
              <a:ext uri="{FF2B5EF4-FFF2-40B4-BE49-F238E27FC236}">
                <a16:creationId xmlns:a16="http://schemas.microsoft.com/office/drawing/2014/main" id="{59BDA8BB-6F04-8746-B301-996B4340813D}"/>
              </a:ext>
            </a:extLst>
          </p:cNvPr>
          <p:cNvSpPr>
            <a:spLocks noGrp="1"/>
          </p:cNvSpPr>
          <p:nvPr>
            <p:ph idx="1"/>
          </p:nvPr>
        </p:nvSpPr>
        <p:spPr>
          <a:solidFill>
            <a:srgbClr val="195C9C"/>
          </a:solidFill>
        </p:spPr>
        <p:txBody>
          <a:bodyPr>
            <a:normAutofit lnSpcReduction="10000"/>
          </a:bodyPr>
          <a:lstStyle/>
          <a:p>
            <a:r>
              <a:rPr lang="nl-BE" dirty="0">
                <a:solidFill>
                  <a:schemeClr val="bg1"/>
                </a:solidFill>
              </a:rPr>
              <a:t>Scouting = meer dan ravotten</a:t>
            </a:r>
          </a:p>
          <a:p>
            <a:r>
              <a:rPr lang="nl-BE" dirty="0">
                <a:solidFill>
                  <a:schemeClr val="bg1"/>
                </a:solidFill>
              </a:rPr>
              <a:t>Verschillende activiteiten en evenementen</a:t>
            </a:r>
          </a:p>
          <a:p>
            <a:pPr lvl="1"/>
            <a:r>
              <a:rPr lang="nl-BE" dirty="0">
                <a:solidFill>
                  <a:schemeClr val="bg1"/>
                </a:solidFill>
              </a:rPr>
              <a:t>Hulp altijd welkom</a:t>
            </a:r>
          </a:p>
          <a:p>
            <a:r>
              <a:rPr lang="nl-BE" dirty="0">
                <a:solidFill>
                  <a:schemeClr val="bg1"/>
                </a:solidFill>
              </a:rPr>
              <a:t>Open communicatie tussen ouders en leiding </a:t>
            </a:r>
          </a:p>
          <a:p>
            <a:r>
              <a:rPr lang="nl-BE" dirty="0">
                <a:solidFill>
                  <a:schemeClr val="bg1"/>
                </a:solidFill>
              </a:rPr>
              <a:t>Kampen zijn hoogtepunten</a:t>
            </a:r>
          </a:p>
          <a:p>
            <a:pPr lvl="1"/>
            <a:r>
              <a:rPr lang="nl-BE" dirty="0">
                <a:solidFill>
                  <a:schemeClr val="bg1"/>
                </a:solidFill>
              </a:rPr>
              <a:t>Opbouw = belangrijk </a:t>
            </a:r>
          </a:p>
          <a:p>
            <a:r>
              <a:rPr lang="nl-BE" dirty="0">
                <a:solidFill>
                  <a:schemeClr val="bg1"/>
                </a:solidFill>
              </a:rPr>
              <a:t>Leiding = altijd bereikbaar</a:t>
            </a:r>
          </a:p>
          <a:p>
            <a:pPr lvl="1"/>
            <a:r>
              <a:rPr lang="nl-BE" dirty="0">
                <a:solidFill>
                  <a:schemeClr val="bg1"/>
                </a:solidFill>
              </a:rPr>
              <a:t>Vragen</a:t>
            </a:r>
          </a:p>
          <a:p>
            <a:pPr lvl="1"/>
            <a:r>
              <a:rPr lang="nl-BE" dirty="0">
                <a:solidFill>
                  <a:schemeClr val="bg1"/>
                </a:solidFill>
              </a:rPr>
              <a:t>Moeilijkheden </a:t>
            </a:r>
          </a:p>
          <a:p>
            <a:pPr lvl="1"/>
            <a:r>
              <a:rPr lang="nl-BE" dirty="0">
                <a:solidFill>
                  <a:schemeClr val="bg1"/>
                </a:solidFill>
              </a:rPr>
              <a:t>Opmerkingen </a:t>
            </a:r>
          </a:p>
        </p:txBody>
      </p:sp>
      <p:pic>
        <p:nvPicPr>
          <p:cNvPr id="5" name="Afbeelding 4">
            <a:extLst>
              <a:ext uri="{FF2B5EF4-FFF2-40B4-BE49-F238E27FC236}">
                <a16:creationId xmlns:a16="http://schemas.microsoft.com/office/drawing/2014/main" id="{5FB22BF0-07B7-FB43-8824-7789810C70A0}"/>
              </a:ext>
            </a:extLst>
          </p:cNvPr>
          <p:cNvPicPr>
            <a:picLocks noChangeAspect="1"/>
          </p:cNvPicPr>
          <p:nvPr/>
        </p:nvPicPr>
        <p:blipFill>
          <a:blip r:embed="rId2"/>
          <a:stretch>
            <a:fillRect/>
          </a:stretch>
        </p:blipFill>
        <p:spPr>
          <a:xfrm>
            <a:off x="10259761" y="4938909"/>
            <a:ext cx="1932239" cy="1861976"/>
          </a:xfrm>
          <a:prstGeom prst="rect">
            <a:avLst/>
          </a:prstGeom>
        </p:spPr>
      </p:pic>
    </p:spTree>
    <p:extLst>
      <p:ext uri="{BB962C8B-B14F-4D97-AF65-F5344CB8AC3E}">
        <p14:creationId xmlns:p14="http://schemas.microsoft.com/office/powerpoint/2010/main" val="26917017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195C9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EC000F-0F99-3247-A609-5C4989867ED1}"/>
              </a:ext>
            </a:extLst>
          </p:cNvPr>
          <p:cNvSpPr>
            <a:spLocks noGrp="1"/>
          </p:cNvSpPr>
          <p:nvPr>
            <p:ph type="title"/>
          </p:nvPr>
        </p:nvSpPr>
        <p:spPr/>
        <p:txBody>
          <a:bodyPr/>
          <a:lstStyle/>
          <a:p>
            <a:r>
              <a:rPr lang="nl-BE" dirty="0"/>
              <a:t>Vragen?</a:t>
            </a:r>
          </a:p>
        </p:txBody>
      </p:sp>
      <p:pic>
        <p:nvPicPr>
          <p:cNvPr id="5" name="Tijdelijke aanduiding voor inhoud 4">
            <a:extLst>
              <a:ext uri="{FF2B5EF4-FFF2-40B4-BE49-F238E27FC236}">
                <a16:creationId xmlns:a16="http://schemas.microsoft.com/office/drawing/2014/main" id="{9D5CA653-65A9-294D-AAA5-756D4FAD0E19}"/>
              </a:ext>
            </a:extLst>
          </p:cNvPr>
          <p:cNvPicPr>
            <a:picLocks noGrp="1" noChangeAspect="1"/>
          </p:cNvPicPr>
          <p:nvPr>
            <p:ph idx="1"/>
          </p:nvPr>
        </p:nvPicPr>
        <p:blipFill>
          <a:blip r:embed="rId2"/>
          <a:stretch>
            <a:fillRect/>
          </a:stretch>
        </p:blipFill>
        <p:spPr>
          <a:xfrm>
            <a:off x="3350382" y="1825625"/>
            <a:ext cx="5491235" cy="4351338"/>
          </a:xfrm>
        </p:spPr>
      </p:pic>
      <p:pic>
        <p:nvPicPr>
          <p:cNvPr id="6" name="Afbeelding 5">
            <a:extLst>
              <a:ext uri="{FF2B5EF4-FFF2-40B4-BE49-F238E27FC236}">
                <a16:creationId xmlns:a16="http://schemas.microsoft.com/office/drawing/2014/main" id="{1E76F3C3-957E-5E40-BC69-2C2128F602C7}"/>
              </a:ext>
            </a:extLst>
          </p:cNvPr>
          <p:cNvPicPr>
            <a:picLocks noChangeAspect="1"/>
          </p:cNvPicPr>
          <p:nvPr/>
        </p:nvPicPr>
        <p:blipFill>
          <a:blip r:embed="rId3"/>
          <a:stretch>
            <a:fillRect/>
          </a:stretch>
        </p:blipFill>
        <p:spPr>
          <a:xfrm>
            <a:off x="10259761" y="4938909"/>
            <a:ext cx="1932239" cy="1861976"/>
          </a:xfrm>
          <a:prstGeom prst="rect">
            <a:avLst/>
          </a:prstGeom>
        </p:spPr>
      </p:pic>
    </p:spTree>
    <p:extLst>
      <p:ext uri="{BB962C8B-B14F-4D97-AF65-F5344CB8AC3E}">
        <p14:creationId xmlns:p14="http://schemas.microsoft.com/office/powerpoint/2010/main" val="39220836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195C9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30C987-95D0-2A4E-B244-7ED58AC576BF}"/>
              </a:ext>
            </a:extLst>
          </p:cNvPr>
          <p:cNvSpPr>
            <a:spLocks noGrp="1"/>
          </p:cNvSpPr>
          <p:nvPr>
            <p:ph type="title"/>
          </p:nvPr>
        </p:nvSpPr>
        <p:spPr/>
        <p:txBody>
          <a:bodyPr>
            <a:normAutofit/>
          </a:bodyPr>
          <a:lstStyle/>
          <a:p>
            <a:r>
              <a:rPr lang="nl-BE" sz="6600" dirty="0">
                <a:solidFill>
                  <a:schemeClr val="bg1"/>
                </a:solidFill>
              </a:rPr>
              <a:t>Bedankt voor de aandacht! </a:t>
            </a:r>
          </a:p>
        </p:txBody>
      </p:sp>
      <p:pic>
        <p:nvPicPr>
          <p:cNvPr id="5" name="Tijdelijke aanduiding voor inhoud 4">
            <a:extLst>
              <a:ext uri="{FF2B5EF4-FFF2-40B4-BE49-F238E27FC236}">
                <a16:creationId xmlns:a16="http://schemas.microsoft.com/office/drawing/2014/main" id="{FD999553-1663-424F-88DB-7F59EDA5ADF9}"/>
              </a:ext>
            </a:extLst>
          </p:cNvPr>
          <p:cNvPicPr>
            <a:picLocks noGrp="1" noChangeAspect="1"/>
          </p:cNvPicPr>
          <p:nvPr>
            <p:ph idx="1"/>
          </p:nvPr>
        </p:nvPicPr>
        <p:blipFill>
          <a:blip r:embed="rId2"/>
          <a:stretch>
            <a:fillRect/>
          </a:stretch>
        </p:blipFill>
        <p:spPr>
          <a:xfrm>
            <a:off x="4375614" y="2036376"/>
            <a:ext cx="3794799" cy="3656806"/>
          </a:xfrm>
        </p:spPr>
      </p:pic>
    </p:spTree>
    <p:extLst>
      <p:ext uri="{BB962C8B-B14F-4D97-AF65-F5344CB8AC3E}">
        <p14:creationId xmlns:p14="http://schemas.microsoft.com/office/powerpoint/2010/main" val="20438799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95C9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5ADEF9-56E9-A140-A818-83445EA347AD}"/>
              </a:ext>
            </a:extLst>
          </p:cNvPr>
          <p:cNvSpPr>
            <a:spLocks noGrp="1"/>
          </p:cNvSpPr>
          <p:nvPr>
            <p:ph type="title"/>
          </p:nvPr>
        </p:nvSpPr>
        <p:spPr/>
        <p:txBody>
          <a:bodyPr>
            <a:normAutofit/>
          </a:bodyPr>
          <a:lstStyle/>
          <a:p>
            <a:r>
              <a:rPr lang="nl-BE" sz="6000" dirty="0">
                <a:solidFill>
                  <a:schemeClr val="bg1"/>
                </a:solidFill>
              </a:rPr>
              <a:t>SCOUTING, WAT IS DAT?</a:t>
            </a:r>
          </a:p>
        </p:txBody>
      </p:sp>
      <p:sp>
        <p:nvSpPr>
          <p:cNvPr id="3" name="Tijdelijke aanduiding voor inhoud 2">
            <a:extLst>
              <a:ext uri="{FF2B5EF4-FFF2-40B4-BE49-F238E27FC236}">
                <a16:creationId xmlns:a16="http://schemas.microsoft.com/office/drawing/2014/main" id="{0423EDAE-EBAB-BE46-8979-C8F26DBA8503}"/>
              </a:ext>
            </a:extLst>
          </p:cNvPr>
          <p:cNvSpPr>
            <a:spLocks noGrp="1"/>
          </p:cNvSpPr>
          <p:nvPr>
            <p:ph idx="1"/>
          </p:nvPr>
        </p:nvSpPr>
        <p:spPr/>
        <p:txBody>
          <a:bodyPr numCol="2">
            <a:normAutofit/>
          </a:bodyPr>
          <a:lstStyle/>
          <a:p>
            <a:pPr marL="0" indent="0">
              <a:buNone/>
            </a:pPr>
            <a:endParaRPr lang="nl-BE" dirty="0"/>
          </a:p>
        </p:txBody>
      </p:sp>
      <p:pic>
        <p:nvPicPr>
          <p:cNvPr id="4" name="Afbeelding 3">
            <a:extLst>
              <a:ext uri="{FF2B5EF4-FFF2-40B4-BE49-F238E27FC236}">
                <a16:creationId xmlns:a16="http://schemas.microsoft.com/office/drawing/2014/main" id="{21131AEE-0886-014C-92D7-CC84C727E1C8}"/>
              </a:ext>
            </a:extLst>
          </p:cNvPr>
          <p:cNvPicPr>
            <a:picLocks noChangeAspect="1"/>
          </p:cNvPicPr>
          <p:nvPr/>
        </p:nvPicPr>
        <p:blipFill>
          <a:blip r:embed="rId2"/>
          <a:stretch>
            <a:fillRect/>
          </a:stretch>
        </p:blipFill>
        <p:spPr>
          <a:xfrm>
            <a:off x="10247061" y="4977009"/>
            <a:ext cx="1932239" cy="1861976"/>
          </a:xfrm>
          <a:prstGeom prst="rect">
            <a:avLst/>
          </a:prstGeom>
        </p:spPr>
      </p:pic>
    </p:spTree>
    <p:extLst>
      <p:ext uri="{BB962C8B-B14F-4D97-AF65-F5344CB8AC3E}">
        <p14:creationId xmlns:p14="http://schemas.microsoft.com/office/powerpoint/2010/main" val="758564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95C9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C407BD-5159-DB4A-8A48-83E9728407B5}"/>
              </a:ext>
            </a:extLst>
          </p:cNvPr>
          <p:cNvSpPr>
            <a:spLocks noGrp="1"/>
          </p:cNvSpPr>
          <p:nvPr>
            <p:ph type="title"/>
          </p:nvPr>
        </p:nvSpPr>
        <p:spPr/>
        <p:txBody>
          <a:bodyPr/>
          <a:lstStyle/>
          <a:p>
            <a:r>
              <a:rPr lang="nl-BE" dirty="0">
                <a:solidFill>
                  <a:schemeClr val="bg1"/>
                </a:solidFill>
              </a:rPr>
              <a:t>Scouting, wat is dat? </a:t>
            </a:r>
          </a:p>
        </p:txBody>
      </p:sp>
      <p:sp>
        <p:nvSpPr>
          <p:cNvPr id="3" name="Tijdelijke aanduiding voor inhoud 2">
            <a:extLst>
              <a:ext uri="{FF2B5EF4-FFF2-40B4-BE49-F238E27FC236}">
                <a16:creationId xmlns:a16="http://schemas.microsoft.com/office/drawing/2014/main" id="{925BBDDC-085B-A342-A1D8-C33FA0ED3602}"/>
              </a:ext>
            </a:extLst>
          </p:cNvPr>
          <p:cNvSpPr>
            <a:spLocks noGrp="1"/>
          </p:cNvSpPr>
          <p:nvPr>
            <p:ph idx="1"/>
          </p:nvPr>
        </p:nvSpPr>
        <p:spPr/>
        <p:txBody>
          <a:bodyPr>
            <a:normAutofit fontScale="92500" lnSpcReduction="10000"/>
          </a:bodyPr>
          <a:lstStyle/>
          <a:p>
            <a:r>
              <a:rPr lang="nl-BE" dirty="0">
                <a:solidFill>
                  <a:schemeClr val="bg1"/>
                </a:solidFill>
              </a:rPr>
              <a:t>Scouting = jeugdbeweging </a:t>
            </a:r>
          </a:p>
          <a:p>
            <a:pPr lvl="1"/>
            <a:r>
              <a:rPr lang="nl-BE" dirty="0">
                <a:solidFill>
                  <a:schemeClr val="bg1"/>
                </a:solidFill>
              </a:rPr>
              <a:t>Oprichter: R. S. S. Baden-Powell </a:t>
            </a:r>
          </a:p>
          <a:p>
            <a:pPr lvl="1"/>
            <a:r>
              <a:rPr lang="nl-BE" dirty="0">
                <a:solidFill>
                  <a:schemeClr val="bg1"/>
                </a:solidFill>
              </a:rPr>
              <a:t>Begin 20</a:t>
            </a:r>
            <a:r>
              <a:rPr lang="nl-BE" baseline="30000" dirty="0">
                <a:solidFill>
                  <a:schemeClr val="bg1"/>
                </a:solidFill>
              </a:rPr>
              <a:t>e</a:t>
            </a:r>
            <a:r>
              <a:rPr lang="nl-BE" dirty="0">
                <a:solidFill>
                  <a:schemeClr val="bg1"/>
                </a:solidFill>
              </a:rPr>
              <a:t> eeuw </a:t>
            </a:r>
          </a:p>
          <a:p>
            <a:pPr marL="457200" lvl="1" indent="0">
              <a:buNone/>
            </a:pPr>
            <a:endParaRPr lang="nl-BE" dirty="0">
              <a:solidFill>
                <a:schemeClr val="bg1"/>
              </a:solidFill>
            </a:endParaRPr>
          </a:p>
          <a:p>
            <a:r>
              <a:rPr lang="nl-BE" dirty="0">
                <a:solidFill>
                  <a:schemeClr val="bg1"/>
                </a:solidFill>
              </a:rPr>
              <a:t>Doel</a:t>
            </a:r>
          </a:p>
          <a:p>
            <a:pPr lvl="1"/>
            <a:r>
              <a:rPr lang="nl-BE" dirty="0">
                <a:solidFill>
                  <a:schemeClr val="bg1"/>
                </a:solidFill>
              </a:rPr>
              <a:t>Jongeren zelfstandigheid aanleren d.m.v. spel (in de natuur)</a:t>
            </a:r>
          </a:p>
          <a:p>
            <a:pPr lvl="1"/>
            <a:r>
              <a:rPr lang="nl-BE" dirty="0">
                <a:solidFill>
                  <a:schemeClr val="bg1"/>
                </a:solidFill>
              </a:rPr>
              <a:t>Ecologie</a:t>
            </a:r>
          </a:p>
          <a:p>
            <a:pPr lvl="1"/>
            <a:r>
              <a:rPr lang="nl-BE" dirty="0">
                <a:solidFill>
                  <a:schemeClr val="bg1"/>
                </a:solidFill>
              </a:rPr>
              <a:t>Ontwikkeling </a:t>
            </a:r>
          </a:p>
          <a:p>
            <a:pPr lvl="2"/>
            <a:r>
              <a:rPr lang="nl-BE" dirty="0">
                <a:solidFill>
                  <a:schemeClr val="bg1"/>
                </a:solidFill>
              </a:rPr>
              <a:t>sociale, morele, fysieke, verstandelijke, emotioneel</a:t>
            </a:r>
          </a:p>
          <a:p>
            <a:pPr lvl="2"/>
            <a:r>
              <a:rPr lang="nl-BE" dirty="0">
                <a:solidFill>
                  <a:schemeClr val="bg1"/>
                </a:solidFill>
              </a:rPr>
              <a:t>Individu + samenleving </a:t>
            </a:r>
          </a:p>
          <a:p>
            <a:pPr marL="914400" lvl="2" indent="0">
              <a:buNone/>
            </a:pPr>
            <a:endParaRPr lang="nl-BE" dirty="0">
              <a:solidFill>
                <a:schemeClr val="bg1"/>
              </a:solidFill>
            </a:endParaRPr>
          </a:p>
          <a:p>
            <a:r>
              <a:rPr lang="nl-BE" dirty="0">
                <a:solidFill>
                  <a:schemeClr val="bg1"/>
                </a:solidFill>
              </a:rPr>
              <a:t>Pedagogisch verantwoord </a:t>
            </a:r>
            <a:r>
              <a:rPr lang="nl-BE" dirty="0">
                <a:solidFill>
                  <a:schemeClr val="bg1"/>
                </a:solidFill>
                <a:sym typeface="Wingdings" pitchFamily="2" charset="2"/>
              </a:rPr>
              <a:t> de Scoutsmethode</a:t>
            </a:r>
            <a:endParaRPr lang="nl-BE" dirty="0">
              <a:solidFill>
                <a:schemeClr val="bg1"/>
              </a:solidFill>
            </a:endParaRPr>
          </a:p>
          <a:p>
            <a:pPr lvl="2"/>
            <a:endParaRPr lang="nl-BE" dirty="0">
              <a:solidFill>
                <a:schemeClr val="bg1"/>
              </a:solidFill>
            </a:endParaRPr>
          </a:p>
          <a:p>
            <a:pPr lvl="1"/>
            <a:endParaRPr lang="nl-BE" dirty="0">
              <a:solidFill>
                <a:schemeClr val="bg1"/>
              </a:solidFill>
            </a:endParaRPr>
          </a:p>
        </p:txBody>
      </p:sp>
      <p:pic>
        <p:nvPicPr>
          <p:cNvPr id="4" name="Afbeelding 3">
            <a:extLst>
              <a:ext uri="{FF2B5EF4-FFF2-40B4-BE49-F238E27FC236}">
                <a16:creationId xmlns:a16="http://schemas.microsoft.com/office/drawing/2014/main" id="{BC711E55-033D-FD4C-9B36-0E5AA6BDF17E}"/>
              </a:ext>
            </a:extLst>
          </p:cNvPr>
          <p:cNvPicPr>
            <a:picLocks noChangeAspect="1"/>
          </p:cNvPicPr>
          <p:nvPr/>
        </p:nvPicPr>
        <p:blipFill>
          <a:blip r:embed="rId2"/>
          <a:stretch>
            <a:fillRect/>
          </a:stretch>
        </p:blipFill>
        <p:spPr>
          <a:xfrm>
            <a:off x="10259761" y="4938909"/>
            <a:ext cx="1932239" cy="1861976"/>
          </a:xfrm>
          <a:prstGeom prst="rect">
            <a:avLst/>
          </a:prstGeom>
        </p:spPr>
      </p:pic>
    </p:spTree>
    <p:extLst>
      <p:ext uri="{BB962C8B-B14F-4D97-AF65-F5344CB8AC3E}">
        <p14:creationId xmlns:p14="http://schemas.microsoft.com/office/powerpoint/2010/main" val="35442797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95C9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E9E61F-0004-F54C-86A5-FF36C9839E1A}"/>
              </a:ext>
            </a:extLst>
          </p:cNvPr>
          <p:cNvSpPr>
            <a:spLocks noGrp="1"/>
          </p:cNvSpPr>
          <p:nvPr>
            <p:ph type="title"/>
          </p:nvPr>
        </p:nvSpPr>
        <p:spPr/>
        <p:txBody>
          <a:bodyPr/>
          <a:lstStyle/>
          <a:p>
            <a:r>
              <a:rPr lang="nl-BE" dirty="0">
                <a:solidFill>
                  <a:schemeClr val="bg1"/>
                </a:solidFill>
              </a:rPr>
              <a:t>FOS Open Scouting </a:t>
            </a:r>
          </a:p>
        </p:txBody>
      </p:sp>
      <p:sp>
        <p:nvSpPr>
          <p:cNvPr id="3" name="Tijdelijke aanduiding voor inhoud 2">
            <a:extLst>
              <a:ext uri="{FF2B5EF4-FFF2-40B4-BE49-F238E27FC236}">
                <a16:creationId xmlns:a16="http://schemas.microsoft.com/office/drawing/2014/main" id="{77B65433-D4A9-6E43-8333-34F999274B51}"/>
              </a:ext>
            </a:extLst>
          </p:cNvPr>
          <p:cNvSpPr>
            <a:spLocks noGrp="1"/>
          </p:cNvSpPr>
          <p:nvPr>
            <p:ph idx="1"/>
          </p:nvPr>
        </p:nvSpPr>
        <p:spPr/>
        <p:txBody>
          <a:bodyPr>
            <a:normAutofit/>
          </a:bodyPr>
          <a:lstStyle/>
          <a:p>
            <a:r>
              <a:rPr lang="nl-BE" dirty="0">
                <a:solidFill>
                  <a:schemeClr val="bg1"/>
                </a:solidFill>
              </a:rPr>
              <a:t>Overkoepelende organisatie </a:t>
            </a:r>
          </a:p>
          <a:p>
            <a:r>
              <a:rPr lang="nl-BE" dirty="0">
                <a:solidFill>
                  <a:schemeClr val="bg1"/>
                </a:solidFill>
              </a:rPr>
              <a:t>Missie – waarden en normen </a:t>
            </a:r>
          </a:p>
          <a:p>
            <a:pPr lvl="1"/>
            <a:r>
              <a:rPr lang="nl-BE" dirty="0">
                <a:solidFill>
                  <a:schemeClr val="bg1"/>
                </a:solidFill>
              </a:rPr>
              <a:t>Gelijkwaardigheid</a:t>
            </a:r>
          </a:p>
          <a:p>
            <a:pPr lvl="1"/>
            <a:r>
              <a:rPr lang="nl-BE" dirty="0">
                <a:solidFill>
                  <a:schemeClr val="bg1"/>
                </a:solidFill>
              </a:rPr>
              <a:t>Respect </a:t>
            </a:r>
          </a:p>
          <a:p>
            <a:pPr lvl="1"/>
            <a:r>
              <a:rPr lang="nl-BE" dirty="0">
                <a:solidFill>
                  <a:schemeClr val="bg1"/>
                </a:solidFill>
              </a:rPr>
              <a:t>Inclusie</a:t>
            </a:r>
          </a:p>
          <a:p>
            <a:pPr lvl="1"/>
            <a:r>
              <a:rPr lang="nl-BE" dirty="0">
                <a:solidFill>
                  <a:schemeClr val="bg1"/>
                </a:solidFill>
              </a:rPr>
              <a:t>Actief bijdragen aan eigen ontwikkeling</a:t>
            </a:r>
          </a:p>
          <a:p>
            <a:pPr lvl="1"/>
            <a:r>
              <a:rPr lang="nl-BE" dirty="0">
                <a:solidFill>
                  <a:schemeClr val="bg1"/>
                </a:solidFill>
              </a:rPr>
              <a:t>Actief pluralisme </a:t>
            </a:r>
          </a:p>
          <a:p>
            <a:pPr lvl="2"/>
            <a:r>
              <a:rPr lang="nl-BE" dirty="0">
                <a:solidFill>
                  <a:schemeClr val="bg1"/>
                </a:solidFill>
              </a:rPr>
              <a:t>Uniek aan FOS </a:t>
            </a:r>
          </a:p>
          <a:p>
            <a:pPr lvl="2"/>
            <a:r>
              <a:rPr lang="nl-BE" dirty="0">
                <a:solidFill>
                  <a:schemeClr val="bg1"/>
                </a:solidFill>
              </a:rPr>
              <a:t>Omarming diversiteit</a:t>
            </a:r>
          </a:p>
          <a:p>
            <a:pPr lvl="2"/>
            <a:r>
              <a:rPr lang="nl-BE" dirty="0">
                <a:solidFill>
                  <a:schemeClr val="bg1"/>
                </a:solidFill>
              </a:rPr>
              <a:t>Iedereen welkom, los van identiteit, geloof, overtuiging, IQ, … </a:t>
            </a:r>
          </a:p>
        </p:txBody>
      </p:sp>
      <p:pic>
        <p:nvPicPr>
          <p:cNvPr id="4" name="Afbeelding 3">
            <a:extLst>
              <a:ext uri="{FF2B5EF4-FFF2-40B4-BE49-F238E27FC236}">
                <a16:creationId xmlns:a16="http://schemas.microsoft.com/office/drawing/2014/main" id="{7C66082C-13A2-2349-8563-7CBD7BC708D7}"/>
              </a:ext>
            </a:extLst>
          </p:cNvPr>
          <p:cNvPicPr>
            <a:picLocks noChangeAspect="1"/>
          </p:cNvPicPr>
          <p:nvPr/>
        </p:nvPicPr>
        <p:blipFill>
          <a:blip r:embed="rId2"/>
          <a:stretch>
            <a:fillRect/>
          </a:stretch>
        </p:blipFill>
        <p:spPr>
          <a:xfrm>
            <a:off x="10259761" y="4938909"/>
            <a:ext cx="1932239" cy="1861976"/>
          </a:xfrm>
          <a:prstGeom prst="rect">
            <a:avLst/>
          </a:prstGeom>
        </p:spPr>
      </p:pic>
    </p:spTree>
    <p:extLst>
      <p:ext uri="{BB962C8B-B14F-4D97-AF65-F5344CB8AC3E}">
        <p14:creationId xmlns:p14="http://schemas.microsoft.com/office/powerpoint/2010/main" val="2100907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95C9C"/>
        </a:solid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C18F8A4-E4BB-C44E-90E9-478FB48BDDA0}"/>
              </a:ext>
            </a:extLst>
          </p:cNvPr>
          <p:cNvSpPr>
            <a:spLocks noGrp="1"/>
          </p:cNvSpPr>
          <p:nvPr>
            <p:ph type="title"/>
          </p:nvPr>
        </p:nvSpPr>
        <p:spPr>
          <a:xfrm>
            <a:off x="557261" y="1709738"/>
            <a:ext cx="11064777" cy="2852737"/>
          </a:xfrm>
        </p:spPr>
        <p:txBody>
          <a:bodyPr/>
          <a:lstStyle/>
          <a:p>
            <a:r>
              <a:rPr lang="nl-BE" dirty="0">
                <a:solidFill>
                  <a:schemeClr val="bg1"/>
                </a:solidFill>
              </a:rPr>
              <a:t>FOS Open Scouting         diversiteit!  </a:t>
            </a:r>
          </a:p>
        </p:txBody>
      </p:sp>
      <p:sp>
        <p:nvSpPr>
          <p:cNvPr id="5" name="Tijdelijke aanduiding voor tekst 4">
            <a:extLst>
              <a:ext uri="{FF2B5EF4-FFF2-40B4-BE49-F238E27FC236}">
                <a16:creationId xmlns:a16="http://schemas.microsoft.com/office/drawing/2014/main" id="{ECD48D35-DAA5-414F-94D5-0F2A39F67F40}"/>
              </a:ext>
            </a:extLst>
          </p:cNvPr>
          <p:cNvSpPr>
            <a:spLocks noGrp="1"/>
          </p:cNvSpPr>
          <p:nvPr>
            <p:ph type="body" idx="1"/>
          </p:nvPr>
        </p:nvSpPr>
        <p:spPr/>
        <p:txBody>
          <a:bodyPr/>
          <a:lstStyle/>
          <a:p>
            <a:endParaRPr lang="nl-BE">
              <a:solidFill>
                <a:schemeClr val="bg1"/>
              </a:solidFill>
            </a:endParaRPr>
          </a:p>
        </p:txBody>
      </p:sp>
      <p:pic>
        <p:nvPicPr>
          <p:cNvPr id="7" name="Afbeelding 6">
            <a:extLst>
              <a:ext uri="{FF2B5EF4-FFF2-40B4-BE49-F238E27FC236}">
                <a16:creationId xmlns:a16="http://schemas.microsoft.com/office/drawing/2014/main" id="{22A0BEB7-059F-C34F-8B22-7289E05BFA41}"/>
              </a:ext>
            </a:extLst>
          </p:cNvPr>
          <p:cNvPicPr>
            <a:picLocks noChangeAspect="1"/>
          </p:cNvPicPr>
          <p:nvPr/>
        </p:nvPicPr>
        <p:blipFill>
          <a:blip r:embed="rId2"/>
          <a:stretch>
            <a:fillRect/>
          </a:stretch>
        </p:blipFill>
        <p:spPr>
          <a:xfrm>
            <a:off x="10259761" y="4938909"/>
            <a:ext cx="1932239" cy="1861976"/>
          </a:xfrm>
          <a:prstGeom prst="rect">
            <a:avLst/>
          </a:prstGeom>
        </p:spPr>
      </p:pic>
      <p:pic>
        <p:nvPicPr>
          <p:cNvPr id="1030" name="Picture 6" descr="Rainbow Heart Png">
            <a:extLst>
              <a:ext uri="{FF2B5EF4-FFF2-40B4-BE49-F238E27FC236}">
                <a16:creationId xmlns:a16="http://schemas.microsoft.com/office/drawing/2014/main" id="{D46A4CB8-BDC6-4A29-8C4B-EA715277E3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5369" y="3472557"/>
            <a:ext cx="1116906" cy="1116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13495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95C9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2E140B-BB2B-3E44-A25F-3D11EE5E0BA5}"/>
              </a:ext>
            </a:extLst>
          </p:cNvPr>
          <p:cNvSpPr>
            <a:spLocks noGrp="1"/>
          </p:cNvSpPr>
          <p:nvPr>
            <p:ph type="title"/>
          </p:nvPr>
        </p:nvSpPr>
        <p:spPr/>
        <p:txBody>
          <a:bodyPr/>
          <a:lstStyle/>
          <a:p>
            <a:r>
              <a:rPr lang="nl-BE" dirty="0">
                <a:solidFill>
                  <a:schemeClr val="bg1"/>
                </a:solidFill>
              </a:rPr>
              <a:t>155</a:t>
            </a:r>
            <a:r>
              <a:rPr lang="nl-BE" baseline="30000" dirty="0">
                <a:solidFill>
                  <a:schemeClr val="bg1"/>
                </a:solidFill>
              </a:rPr>
              <a:t>e</a:t>
            </a:r>
            <a:r>
              <a:rPr lang="nl-BE" dirty="0">
                <a:solidFill>
                  <a:schemeClr val="bg1"/>
                </a:solidFill>
              </a:rPr>
              <a:t> FOS De Feniks </a:t>
            </a:r>
          </a:p>
        </p:txBody>
      </p:sp>
      <p:sp>
        <p:nvSpPr>
          <p:cNvPr id="3" name="Tijdelijke aanduiding voor inhoud 2">
            <a:extLst>
              <a:ext uri="{FF2B5EF4-FFF2-40B4-BE49-F238E27FC236}">
                <a16:creationId xmlns:a16="http://schemas.microsoft.com/office/drawing/2014/main" id="{B5FFD4AB-718B-6C40-910D-E09027CE3EBF}"/>
              </a:ext>
            </a:extLst>
          </p:cNvPr>
          <p:cNvSpPr>
            <a:spLocks noGrp="1"/>
          </p:cNvSpPr>
          <p:nvPr>
            <p:ph idx="1"/>
          </p:nvPr>
        </p:nvSpPr>
        <p:spPr/>
        <p:txBody>
          <a:bodyPr/>
          <a:lstStyle/>
          <a:p>
            <a:r>
              <a:rPr lang="nl-BE" dirty="0">
                <a:solidFill>
                  <a:schemeClr val="bg1"/>
                </a:solidFill>
              </a:rPr>
              <a:t>Eenheid binnen FOS Open Scouting </a:t>
            </a:r>
          </a:p>
          <a:p>
            <a:r>
              <a:rPr lang="nl-BE" dirty="0">
                <a:solidFill>
                  <a:schemeClr val="bg1"/>
                </a:solidFill>
              </a:rPr>
              <a:t>Scouts Zwalm</a:t>
            </a:r>
          </a:p>
          <a:p>
            <a:pPr lvl="1"/>
            <a:r>
              <a:rPr lang="nl-BE" dirty="0">
                <a:solidFill>
                  <a:schemeClr val="bg1"/>
                </a:solidFill>
              </a:rPr>
              <a:t>Bestaat al 27 jaar!</a:t>
            </a:r>
          </a:p>
          <a:p>
            <a:r>
              <a:rPr lang="nl-BE" dirty="0">
                <a:solidFill>
                  <a:schemeClr val="bg1"/>
                </a:solidFill>
              </a:rPr>
              <a:t>Missie en visie FOS in dagelijkse werking</a:t>
            </a:r>
          </a:p>
          <a:p>
            <a:pPr lvl="1"/>
            <a:endParaRPr lang="nl-BE" dirty="0">
              <a:solidFill>
                <a:schemeClr val="bg1"/>
              </a:solidFill>
            </a:endParaRPr>
          </a:p>
        </p:txBody>
      </p:sp>
      <p:pic>
        <p:nvPicPr>
          <p:cNvPr id="4" name="Afbeelding 3">
            <a:extLst>
              <a:ext uri="{FF2B5EF4-FFF2-40B4-BE49-F238E27FC236}">
                <a16:creationId xmlns:a16="http://schemas.microsoft.com/office/drawing/2014/main" id="{BF6F2D3F-BC65-DA48-8115-A9F13DE49DD5}"/>
              </a:ext>
            </a:extLst>
          </p:cNvPr>
          <p:cNvPicPr>
            <a:picLocks noChangeAspect="1"/>
          </p:cNvPicPr>
          <p:nvPr/>
        </p:nvPicPr>
        <p:blipFill>
          <a:blip r:embed="rId2"/>
          <a:stretch>
            <a:fillRect/>
          </a:stretch>
        </p:blipFill>
        <p:spPr>
          <a:xfrm>
            <a:off x="10259761" y="4938909"/>
            <a:ext cx="1932239" cy="1861976"/>
          </a:xfrm>
          <a:prstGeom prst="rect">
            <a:avLst/>
          </a:prstGeom>
        </p:spPr>
      </p:pic>
    </p:spTree>
    <p:extLst>
      <p:ext uri="{BB962C8B-B14F-4D97-AF65-F5344CB8AC3E}">
        <p14:creationId xmlns:p14="http://schemas.microsoft.com/office/powerpoint/2010/main" val="35806117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id="{59A972D3-29A8-4BED-B8C9-6183ACA0C7CD}" vid="{603E50D0-8DDC-47D8-A171-94C5592FCF9E}"/>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1716</Words>
  <Application>Microsoft Office PowerPoint</Application>
  <PresentationFormat>Breedbeeld</PresentationFormat>
  <Paragraphs>408</Paragraphs>
  <Slides>49</Slides>
  <Notes>1</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49</vt:i4>
      </vt:variant>
    </vt:vector>
  </HeadingPairs>
  <TitlesOfParts>
    <vt:vector size="55" baseType="lpstr">
      <vt:lpstr>Andes ExtraBold</vt:lpstr>
      <vt:lpstr>Andes SemiBold</vt:lpstr>
      <vt:lpstr>Arial</vt:lpstr>
      <vt:lpstr>Calibri</vt:lpstr>
      <vt:lpstr>Calibri Light</vt:lpstr>
      <vt:lpstr>Office Theme</vt:lpstr>
      <vt:lpstr>Infoavond (nieuwe) ouders</vt:lpstr>
      <vt:lpstr>Nieuwe woorden en begrippen? </vt:lpstr>
      <vt:lpstr>Inhoud </vt:lpstr>
      <vt:lpstr>Inhoud</vt:lpstr>
      <vt:lpstr>SCOUTING, WAT IS DAT?</vt:lpstr>
      <vt:lpstr>Scouting, wat is dat? </vt:lpstr>
      <vt:lpstr>FOS Open Scouting </vt:lpstr>
      <vt:lpstr>FOS Open Scouting         diversiteit!  </vt:lpstr>
      <vt:lpstr>155e FOS De Feniks </vt:lpstr>
      <vt:lpstr>TAKWERKING</vt:lpstr>
      <vt:lpstr>Takken</vt:lpstr>
      <vt:lpstr>Takken </vt:lpstr>
      <vt:lpstr>Bevers (6 - 7 jaar)</vt:lpstr>
      <vt:lpstr>Welpen (8 – 9 jaar)</vt:lpstr>
      <vt:lpstr>Wolven (10-11jaar)</vt:lpstr>
      <vt:lpstr>jVG’s (11 – 13)</vt:lpstr>
      <vt:lpstr>VG’s (14 – 16 jaar)</vt:lpstr>
      <vt:lpstr>Seniors (17 jaar)</vt:lpstr>
      <vt:lpstr>Leiding (17 - … jaar)</vt:lpstr>
      <vt:lpstr>Stam (en VZW)</vt:lpstr>
      <vt:lpstr>Scoutsjaar</vt:lpstr>
      <vt:lpstr>Activiteiten – zaterdag 14u00 – 17u30 </vt:lpstr>
      <vt:lpstr>Verzameling</vt:lpstr>
      <vt:lpstr>Verzameling</vt:lpstr>
      <vt:lpstr>10 min PAUZE</vt:lpstr>
      <vt:lpstr>Uniform</vt:lpstr>
      <vt:lpstr>Winkel</vt:lpstr>
      <vt:lpstr>Evenementen </vt:lpstr>
      <vt:lpstr>TRADITIES </vt:lpstr>
      <vt:lpstr>Belofte</vt:lpstr>
      <vt:lpstr>KAMPEN</vt:lpstr>
      <vt:lpstr>Kampen</vt:lpstr>
      <vt:lpstr>Belangrijke aandachtspunten</vt:lpstr>
      <vt:lpstr>Herfstweekend </vt:lpstr>
      <vt:lpstr>Paaskamp</vt:lpstr>
      <vt:lpstr>ZOMERKAMP!!!</vt:lpstr>
      <vt:lpstr>“Kan mijn kind dat wel aan, 7 dagen overleven op een veld in tenten?”</vt:lpstr>
      <vt:lpstr>Dag op kamp</vt:lpstr>
      <vt:lpstr>LEIDING</vt:lpstr>
      <vt:lpstr>Leiding</vt:lpstr>
      <vt:lpstr>(A)EL-team</vt:lpstr>
      <vt:lpstr>ONDERSTEUNING VOOR OUDERS </vt:lpstr>
      <vt:lpstr>Ondersteuning voor ouders </vt:lpstr>
      <vt:lpstr>Ondersteuning voor ouders</vt:lpstr>
      <vt:lpstr>PowerPoint-presentatie</vt:lpstr>
      <vt:lpstr>We want you!</vt:lpstr>
      <vt:lpstr>Samenvatting </vt:lpstr>
      <vt:lpstr>Vragen?</vt:lpstr>
      <vt:lpstr>Bedankt voor de aandacht!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INFOAVOND NIEUWE OUDERS </dc:title>
  <dc:creator>arneboon@student.arteveldehs.be</dc:creator>
  <cp:lastModifiedBy>Alexander Has</cp:lastModifiedBy>
  <cp:revision>42</cp:revision>
  <dcterms:created xsi:type="dcterms:W3CDTF">2019-10-04T06:25:32Z</dcterms:created>
  <dcterms:modified xsi:type="dcterms:W3CDTF">2023-08-18T19:13:42Z</dcterms:modified>
</cp:coreProperties>
</file>